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64" r:id="rId4"/>
    <p:sldId id="284" r:id="rId5"/>
    <p:sldId id="285" r:id="rId6"/>
    <p:sldId id="281" r:id="rId7"/>
    <p:sldId id="286" r:id="rId8"/>
    <p:sldId id="288" r:id="rId9"/>
    <p:sldId id="282" r:id="rId10"/>
    <p:sldId id="276" r:id="rId11"/>
    <p:sldId id="279" r:id="rId12"/>
    <p:sldId id="277" r:id="rId13"/>
    <p:sldId id="280" r:id="rId14"/>
    <p:sldId id="297" r:id="rId15"/>
    <p:sldId id="275" r:id="rId16"/>
    <p:sldId id="29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2A4D85"/>
    <a:srgbClr val="BC273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978" y="-114"/>
      </p:cViewPr>
      <p:guideLst>
        <p:guide orient="horz" pos="2171"/>
        <p:guide pos="38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7E13-50D4-480A-B024-5BFDBD6E2191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C4822-BAFA-455E-A84E-1C91F8BE18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C4822-BAFA-455E-A84E-1C91F8BE18F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59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9200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7365" indent="0">
              <a:buNone/>
              <a:defRPr sz="2665"/>
            </a:lvl6pPr>
            <a:lvl7pPr marL="3656965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65846" y="1628800"/>
            <a:ext cx="6212308" cy="3600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16125" y="2561590"/>
            <a:ext cx="5476875" cy="1854200"/>
            <a:chOff x="2974223" y="2562101"/>
            <a:chExt cx="7248085" cy="1815438"/>
          </a:xfrm>
        </p:grpSpPr>
        <p:sp>
          <p:nvSpPr>
            <p:cNvPr id="7" name="文本框 6"/>
            <p:cNvSpPr txBox="1"/>
            <p:nvPr/>
          </p:nvSpPr>
          <p:spPr>
            <a:xfrm>
              <a:off x="2974223" y="2562101"/>
              <a:ext cx="7248085" cy="81259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学生宿舍管理系统</a:t>
              </a: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5186045" y="3954144"/>
              <a:ext cx="2342917" cy="4233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数据库课程设计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27584" y="5542632"/>
            <a:ext cx="688755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第八小组</a:t>
            </a:r>
            <a:endParaRPr lang="en-GB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组长：刘艺语</a:t>
            </a:r>
            <a:endParaRPr lang="en-GB" altLang="zh-CN" sz="1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组员：刘渊晨</a:t>
            </a:r>
            <a:r>
              <a:rPr lang="en-GB" altLang="zh-CN" sz="16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刘峰 刘真</a:t>
            </a:r>
            <a:r>
              <a:rPr lang="en-GB" altLang="zh-CN" sz="16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张</a:t>
            </a:r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庆渝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8434" y="334868"/>
            <a:ext cx="540141" cy="501844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404664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导出报表</a:t>
            </a:r>
          </a:p>
        </p:txBody>
      </p:sp>
      <p:sp>
        <p:nvSpPr>
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-396552" y="4797152"/>
            <a:ext cx="9865096" cy="2304256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3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544" y="1052736"/>
            <a:ext cx="8424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        可将查询结果导出至</a:t>
            </a:r>
            <a:r>
              <a:rPr lang="en-US" altLang="zh-CN" sz="2000" dirty="0">
                <a:cs typeface="+mn-ea"/>
                <a:sym typeface="+mn-lt"/>
              </a:rPr>
              <a:t>Excel</a:t>
            </a:r>
            <a:r>
              <a:rPr lang="zh-CN" altLang="en-US" sz="2000" dirty="0">
                <a:cs typeface="+mn-ea"/>
                <a:sym typeface="+mn-lt"/>
              </a:rPr>
              <a:t>文件，方便存档管理，为教师提供多样化信息管理手段。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120" y="37388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700808"/>
            <a:ext cx="5112568" cy="143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4545" t="3448" r="5692" b="8621"/>
          <a:stretch>
            <a:fillRect/>
          </a:stretch>
        </p:blipFill>
        <p:spPr bwMode="auto">
          <a:xfrm>
            <a:off x="251520" y="2708920"/>
            <a:ext cx="568863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下弧形箭头 15"/>
          <p:cNvSpPr/>
          <p:nvPr/>
        </p:nvSpPr>
        <p:spPr>
          <a:xfrm rot="19115278">
            <a:off x="6213839" y="3637373"/>
            <a:ext cx="1310434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8434" y="334868"/>
            <a:ext cx="540141" cy="501844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404664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从文件批量导入</a:t>
            </a:r>
          </a:p>
        </p:txBody>
      </p:sp>
      <p:sp>
        <p:nvSpPr>
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-396552" y="4797152"/>
            <a:ext cx="9865096" cy="2304256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3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544" y="1052736"/>
            <a:ext cx="842493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        我们可将</a:t>
            </a:r>
            <a:r>
              <a:rPr lang="en-US" altLang="zh-CN" sz="2000" dirty="0">
                <a:cs typeface="+mn-ea"/>
                <a:sym typeface="+mn-lt"/>
              </a:rPr>
              <a:t>Excel</a:t>
            </a:r>
            <a:r>
              <a:rPr lang="zh-CN" altLang="en-US" sz="2000" dirty="0">
                <a:cs typeface="+mn-ea"/>
                <a:sym typeface="+mn-lt"/>
              </a:rPr>
              <a:t>文件中的信息导入管理系统，方便信息统一管理，一目了然。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7600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下弧形箭头 15"/>
          <p:cNvSpPr/>
          <p:nvPr/>
        </p:nvSpPr>
        <p:spPr>
          <a:xfrm rot="19115278">
            <a:off x="6038861" y="3934406"/>
            <a:ext cx="1310434" cy="57606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132856"/>
            <a:ext cx="523388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89784" y="1628800"/>
            <a:ext cx="5154216" cy="190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8434" y="334868"/>
            <a:ext cx="540141" cy="501844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675" y="510202"/>
            <a:ext cx="3541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统计快递分布</a:t>
            </a:r>
            <a:r>
              <a:rPr lang="en-US" altLang="zh-CN" sz="2400" b="1" dirty="0">
                <a:cs typeface="+mn-ea"/>
                <a:sym typeface="+mn-lt"/>
              </a:rPr>
              <a:t>——</a:t>
            </a:r>
            <a:r>
              <a:rPr lang="zh-CN" altLang="en-US" sz="2400" b="1" dirty="0">
                <a:cs typeface="+mn-ea"/>
                <a:sym typeface="+mn-lt"/>
              </a:rPr>
              <a:t>饼状图</a:t>
            </a:r>
          </a:p>
        </p:txBody>
      </p:sp>
      <p:sp>
        <p:nvSpPr>
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6200000" flipV="1">
            <a:off x="3671900" y="2744924"/>
            <a:ext cx="8496944" cy="1224136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3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Group 1104"/>
          <p:cNvGrpSpPr>
            <a:grpSpLocks noChangeAspect="1"/>
          </p:cNvGrpSpPr>
          <p:nvPr/>
        </p:nvGrpSpPr>
        <p:grpSpPr>
          <a:xfrm rot="5400000">
            <a:off x="2375957" y="728499"/>
            <a:ext cx="4248472" cy="6913170"/>
            <a:chOff x="0" y="0"/>
            <a:chExt cx="6591305" cy="9765731"/>
          </a:xfrm>
        </p:grpSpPr>
        <p:grpSp>
          <p:nvGrpSpPr>
            <p:cNvPr id="6" name="Group 1102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8" name="Mini-iPad-B&amp;W-Mockup.png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9" name="Shape 1101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cs typeface="+mn-ea"/>
                  <a:sym typeface="+mn-lt"/>
                </a:endParaRPr>
              </a:p>
            </p:txBody>
          </p:sp>
        </p:grpSp>
        <p:pic>
          <p:nvPicPr>
            <p:cNvPr id="7" name="placeholder.png"/>
            <p:cNvPicPr/>
            <p:nvPr/>
          </p:nvPicPr>
          <p:blipFill>
            <a:blip r:embed="rId5" cstate="print"/>
            <a:srcRect l="29020" r="29020"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2" name="文本框 11"/>
          <p:cNvSpPr txBox="1"/>
          <p:nvPr/>
        </p:nvSpPr>
        <p:spPr>
          <a:xfrm>
            <a:off x="827584" y="1052736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       </a:t>
            </a:r>
            <a:r>
              <a:rPr lang="zh-CN" altLang="en-US" dirty="0">
                <a:latin typeface="+mn-ea"/>
                <a:cs typeface="+mn-ea"/>
                <a:sym typeface="+mn-lt"/>
              </a:rPr>
              <a:t>利用学生快递信息，我们可以统计一段时间内学生们的消费情况，找出剁手达人</a:t>
            </a:r>
            <a:r>
              <a:rPr lang="en-US" altLang="zh-CN" dirty="0">
                <a:latin typeface="+mn-ea"/>
                <a:cs typeface="+mn-ea"/>
                <a:sym typeface="+mn-lt"/>
              </a:rPr>
              <a:t>~</a:t>
            </a:r>
            <a:endParaRPr lang="zh-CN" alt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434" y="332348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83339" y="2278494"/>
            <a:ext cx="5724965" cy="384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8434" y="334868"/>
            <a:ext cx="540141" cy="501844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675" y="510202"/>
            <a:ext cx="4152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统计易损坏的设施</a:t>
            </a:r>
            <a:r>
              <a:rPr lang="en-US" altLang="zh-CN" sz="2400" b="1" dirty="0">
                <a:cs typeface="+mn-ea"/>
                <a:sym typeface="+mn-lt"/>
              </a:rPr>
              <a:t>——</a:t>
            </a:r>
            <a:r>
              <a:rPr lang="zh-CN" altLang="en-US" sz="2400" b="1" dirty="0">
                <a:cs typeface="+mn-ea"/>
                <a:sym typeface="+mn-lt"/>
              </a:rPr>
              <a:t>饼状图</a:t>
            </a:r>
          </a:p>
        </p:txBody>
      </p:sp>
      <p:sp>
        <p:nvSpPr>
          <p:cNvPr id="4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6200000" flipV="1">
            <a:off x="3635896" y="2780928"/>
            <a:ext cx="8640960" cy="129614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3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6" name="Group 1104"/>
          <p:cNvGrpSpPr>
            <a:grpSpLocks noChangeAspect="1"/>
          </p:cNvGrpSpPr>
          <p:nvPr/>
        </p:nvGrpSpPr>
        <p:grpSpPr>
          <a:xfrm rot="5400000">
            <a:off x="3606275" y="626031"/>
            <a:ext cx="4464496" cy="6037986"/>
            <a:chOff x="0" y="0"/>
            <a:chExt cx="6591305" cy="9765731"/>
          </a:xfrm>
        </p:grpSpPr>
        <p:grpSp>
          <p:nvGrpSpPr>
            <p:cNvPr id="11" name="Group 1102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8" name="Mini-iPad-B&amp;W-Mockup.png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9" name="Shape 1101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cs typeface="+mn-ea"/>
                  <a:sym typeface="+mn-lt"/>
                </a:endParaRPr>
              </a:p>
            </p:txBody>
          </p:sp>
        </p:grpSp>
        <p:pic>
          <p:nvPicPr>
            <p:cNvPr id="7" name="placeholder.png"/>
            <p:cNvPicPr/>
            <p:nvPr/>
          </p:nvPicPr>
          <p:blipFill>
            <a:blip r:embed="rId5" cstate="print"/>
            <a:srcRect l="29020" r="29020"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2" name="文本框 11"/>
          <p:cNvSpPr txBox="1"/>
          <p:nvPr/>
        </p:nvSpPr>
        <p:spPr>
          <a:xfrm>
            <a:off x="755576" y="1484784"/>
            <a:ext cx="1800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       利用报修信息，我们可以统计各类财产的维修次数，从而统计出易损坏的设施，便于日后合理采购。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44" y="385735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LIUYIYU\Documents\Tencent Files\326546017\Image\C2C\T}2T7%U(AA_15V}ZLJ0{QE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1628800"/>
            <a:ext cx="4968552" cy="40324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0" y="2132856"/>
            <a:ext cx="9073008" cy="237626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5696" y="2781645"/>
            <a:ext cx="1349827" cy="11988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924943"/>
            <a:ext cx="446449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成员分工</a:t>
            </a:r>
            <a:endParaRPr lang="en-US" altLang="zh-CN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 l="-16273" r="-16273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374" y="260648"/>
            <a:ext cx="8751251" cy="6334492"/>
          </a:xfrm>
          <a:prstGeom prst="rect">
            <a:avLst/>
          </a:prstGeom>
          <a:solidFill>
            <a:srgbClr val="F1F1F1">
              <a:alpha val="8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8434" y="334868"/>
            <a:ext cx="540141" cy="573852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200" dirty="0">
                <a:cs typeface="+mn-ea"/>
                <a:sym typeface="+mn-lt"/>
              </a:rPr>
              <a:t>4</a:t>
            </a:r>
            <a:endParaRPr lang="zh-CN" altLang="en-US" sz="22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4046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分工情况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1268760"/>
            <a:ext cx="1628001" cy="4824536"/>
            <a:chOff x="1429507" y="2476117"/>
            <a:chExt cx="7833257" cy="2249027"/>
          </a:xfrm>
        </p:grpSpPr>
        <p:sp>
          <p:nvSpPr>
            <p:cNvPr id="5" name="文本框 4"/>
            <p:cNvSpPr txBox="1"/>
            <p:nvPr/>
          </p:nvSpPr>
          <p:spPr>
            <a:xfrm>
              <a:off x="5677979" y="3012224"/>
              <a:ext cx="35847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64632" y="247611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374332" y="2476117"/>
              <a:ext cx="0" cy="2249027"/>
            </a:xfrm>
            <a:prstGeom prst="line">
              <a:avLst/>
            </a:prstGeom>
            <a:ln>
              <a:solidFill>
                <a:srgbClr val="F1F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429507" y="3029003"/>
              <a:ext cx="3584785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78088" y="2476117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259632" y="1052734"/>
          <a:ext cx="7200800" cy="4866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5040560"/>
              </a:tblGrid>
              <a:tr h="7757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工作</a:t>
                      </a:r>
                    </a:p>
                  </a:txBody>
                  <a:tcPr/>
                </a:tc>
              </a:tr>
              <a:tr h="880394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刘渊晨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数据库管理员，界面设计，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个界面实现，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1/2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个实验报告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8313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刘真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JDBC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底层，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个界面实现，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个统计图实现，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1/2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</a:t>
                      </a:r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PPT</a:t>
                      </a:r>
                      <a:endParaRPr lang="zh-CN" altLang="en-US" sz="20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7757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刘峰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界面设计，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个界面实现，修改了部分逻辑结构，修改了部分底层。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1/4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个实验报告。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7757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张庆渝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个界面实现，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1/4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个实验报告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775792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j-ea"/>
                          <a:ea typeface="+mj-ea"/>
                        </a:rPr>
                        <a:t>刘艺语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JDBC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底层，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个界面实现，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个统计图实现，导入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CN" altLang="en-US" sz="2000" dirty="0" smtClean="0">
                          <a:latin typeface="+mn-ea"/>
                          <a:ea typeface="+mn-ea"/>
                        </a:rPr>
                        <a:t>导出报表功能，</a:t>
                      </a:r>
                      <a:r>
                        <a:rPr lang="en-US" altLang="zh-CN" sz="2000" dirty="0" smtClean="0">
                          <a:latin typeface="+mn-ea"/>
                          <a:ea typeface="+mn-ea"/>
                        </a:rPr>
                        <a:t>1/2</a:t>
                      </a:r>
                      <a:r>
                        <a:rPr lang="zh-CN" altLang="en-US" sz="2000" dirty="0" smtClean="0">
                          <a:latin typeface="+mn-lt"/>
                          <a:ea typeface="+mn-ea"/>
                        </a:rPr>
                        <a:t>个</a:t>
                      </a:r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PPT</a:t>
                      </a:r>
                      <a:endParaRPr lang="zh-CN" altLang="en-US" sz="200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65846" y="1628800"/>
            <a:ext cx="6212308" cy="36004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3880" y="2084705"/>
            <a:ext cx="5476875" cy="2861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Kozuka Gothic Pr6N H" panose="020B0800000000000000" charset="-128"/>
                <a:ea typeface="Kozuka Gothic Pr6N H" panose="020B0800000000000000" charset="-128"/>
                <a:cs typeface="+mn-ea"/>
                <a:sym typeface="+mn-lt"/>
              </a:rPr>
              <a:t>Thanks  </a:t>
            </a: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Kozuka Gothic Pr6N H" panose="020B0800000000000000" charset="-128"/>
                <a:ea typeface="Kozuka Gothic Pr6N H" panose="020B0800000000000000" charset="-128"/>
                <a:cs typeface="+mn-ea"/>
                <a:sym typeface="+mn-lt"/>
              </a:rPr>
              <a:t>for </a:t>
            </a: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Kozuka Gothic Pr6N H" panose="020B0800000000000000" charset="-128"/>
                <a:ea typeface="Kozuka Gothic Pr6N H" panose="020B0800000000000000" charset="-128"/>
                <a:cs typeface="+mn-ea"/>
                <a:sym typeface="+mn-lt"/>
              </a:rPr>
              <a:t>watching~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6779468" flipV="1">
            <a:off x="1001520" y="2342645"/>
            <a:ext cx="7706446" cy="198407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793750" ty="-207010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31970" y="2377440"/>
            <a:ext cx="768350" cy="21228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</a:t>
            </a:r>
            <a:endParaRPr lang="en-US" altLang="zh-CN" sz="4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fontAlgn="auto"/>
            <a:endParaRPr lang="en-US" altLang="zh-CN" sz="4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  <a:p>
            <a:pPr fontAlgn="auto"/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录</a:t>
            </a:r>
          </a:p>
        </p:txBody>
      </p:sp>
      <p:sp>
        <p:nvSpPr>
          <p:cNvPr id="20" name="椭圆 19"/>
          <p:cNvSpPr/>
          <p:nvPr/>
        </p:nvSpPr>
        <p:spPr>
          <a:xfrm>
            <a:off x="469900" y="1193800"/>
            <a:ext cx="540385" cy="540385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1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31570" y="1193800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系统及数据库结构介绍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31570" y="1732280"/>
            <a:ext cx="2712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对本系统、以及本系统所连接的的数据库进行介绍。</a:t>
            </a:r>
          </a:p>
        </p:txBody>
      </p:sp>
      <p:sp>
        <p:nvSpPr>
          <p:cNvPr id="24" name="椭圆 23"/>
          <p:cNvSpPr/>
          <p:nvPr/>
        </p:nvSpPr>
        <p:spPr>
          <a:xfrm>
            <a:off x="6138545" y="2221865"/>
            <a:ext cx="540385" cy="540385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3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14490" y="2196465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系统特色功能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14490" y="2656840"/>
            <a:ext cx="2196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展示本系统拥有的特色功能。</a:t>
            </a:r>
          </a:p>
        </p:txBody>
      </p:sp>
      <p:sp>
        <p:nvSpPr>
          <p:cNvPr id="27" name="椭圆 26"/>
          <p:cNvSpPr/>
          <p:nvPr/>
        </p:nvSpPr>
        <p:spPr>
          <a:xfrm>
            <a:off x="700890" y="3447335"/>
            <a:ext cx="540141" cy="540141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2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16990" y="3447415"/>
            <a:ext cx="2242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系统基础功能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16823" y="3987853"/>
            <a:ext cx="21067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展示本系统所拥有的基础功能。</a:t>
            </a:r>
          </a:p>
        </p:txBody>
      </p:sp>
      <p:sp>
        <p:nvSpPr>
          <p:cNvPr id="30" name="椭圆 29"/>
          <p:cNvSpPr/>
          <p:nvPr/>
        </p:nvSpPr>
        <p:spPr>
          <a:xfrm>
            <a:off x="5455321" y="4721418"/>
            <a:ext cx="540141" cy="540141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4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38545" y="4721225"/>
            <a:ext cx="2016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小组具体分工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38545" y="5181600"/>
            <a:ext cx="2591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男女搭配，干活不累？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bldLvl="0" animBg="1"/>
      <p:bldP spid="20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  <p:bldP spid="30" grpId="0" bldLvl="0" animBg="1"/>
      <p:bldP spid="3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0" y="2132856"/>
            <a:ext cx="9073008" cy="237626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50670" y="2936267"/>
            <a:ext cx="6157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系统、数据库介绍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35696" y="2781645"/>
            <a:ext cx="1349827" cy="12099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ChangeAspect="1" noEditPoints="1"/>
          </p:cNvSpPr>
          <p:nvPr/>
        </p:nvSpPr>
        <p:spPr bwMode="auto">
          <a:xfrm rot="10800000" flipV="1">
            <a:off x="1130935" y="2668905"/>
            <a:ext cx="11306810" cy="2905760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stretch>
              <a:fillRect l="-1000" r="-2000"/>
            </a:stretch>
          </a:blipFill>
          <a:ln>
            <a:noFill/>
          </a:ln>
          <a:effectLst/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 sz="135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71725" y="3430270"/>
            <a:ext cx="75374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本系统分别使用 </a:t>
            </a:r>
            <a:r>
              <a: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 /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SQL Server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为其编程语言以及数据库管理系统，</a:t>
            </a:r>
            <a:endParaRPr lang="en-GB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利用</a:t>
            </a:r>
            <a:r>
              <a: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JDBC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实现服务终端连接数据库。</a:t>
            </a:r>
            <a:endParaRPr lang="en-GB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3528" y="362667"/>
            <a:ext cx="540141" cy="540141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1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482696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系统及数据库结构介绍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23528" y="362667"/>
            <a:ext cx="540141" cy="540141"/>
          </a:xfrm>
          <a:prstGeom prst="ellipse">
            <a:avLst/>
          </a:prstGeom>
          <a:blipFill>
            <a:blip r:embed="rId3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1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482696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系统及数据库结构介绍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682228"/>
            <a:ext cx="4680520" cy="5137352"/>
          </a:xfrm>
          <a:prstGeom prst="rect">
            <a:avLst/>
          </a:prstGeom>
        </p:spPr>
      </p:pic>
      <p:pic>
        <p:nvPicPr>
          <p:cNvPr id="2" name="图片 1" descr="E-R图再次改稿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6640" y="1099185"/>
            <a:ext cx="6569075" cy="465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0" y="2132856"/>
            <a:ext cx="9073008" cy="237626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5696" y="2781645"/>
            <a:ext cx="1349827" cy="12099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924943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基础功能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23528" y="362667"/>
            <a:ext cx="540141" cy="540141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2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600" y="482696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基础功能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598" y="3068960"/>
            <a:ext cx="3981450" cy="3228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598" y="2092064"/>
            <a:ext cx="5476875" cy="4286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54505" y="1582809"/>
            <a:ext cx="4215968" cy="38537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8763" y="1352264"/>
            <a:ext cx="6000750" cy="4314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8889" y="1421455"/>
            <a:ext cx="5695950" cy="4095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4463" y="1598541"/>
            <a:ext cx="6229350" cy="3676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8034" y="1828669"/>
            <a:ext cx="4966214" cy="39348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7704" y="1700808"/>
            <a:ext cx="5981700" cy="3800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598" y="2034914"/>
            <a:ext cx="3695700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23528" y="362667"/>
            <a:ext cx="540141" cy="540141"/>
          </a:xfrm>
          <a:prstGeom prst="ellipse">
            <a:avLst/>
          </a:prstGeom>
          <a:blipFill>
            <a:blip r:embed="rId2" cstate="print"/>
            <a:tile tx="793750" ty="-20701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50" dirty="0">
                <a:cs typeface="+mn-ea"/>
                <a:sym typeface="+mn-lt"/>
              </a:rPr>
              <a:t>2</a:t>
            </a:r>
            <a:endParaRPr lang="zh-CN" altLang="en-US" sz="165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000" y="442691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基础功能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198840"/>
            <a:ext cx="4836845" cy="41764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7744" y="1700808"/>
            <a:ext cx="3848613" cy="3061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303" y="958416"/>
            <a:ext cx="5099708" cy="4941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303" y="1426468"/>
            <a:ext cx="5245763" cy="4005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0181" y="1822524"/>
            <a:ext cx="5858691" cy="36090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303" y="1916832"/>
            <a:ext cx="4852152" cy="3789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8240" y="1896703"/>
            <a:ext cx="5240028" cy="37104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505" y="1813059"/>
            <a:ext cx="5858691" cy="3760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9" descr="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"/>
          <p:cNvSpPr>
            <a:spLocks noEditPoints="1"/>
          </p:cNvSpPr>
          <p:nvPr/>
        </p:nvSpPr>
        <p:spPr bwMode="auto">
          <a:xfrm rot="10800000" flipV="1">
            <a:off x="0" y="2132856"/>
            <a:ext cx="9073008" cy="2376264"/>
          </a:xfrm>
          <a:custGeom>
            <a:avLst/>
            <a:gdLst>
              <a:gd name="T0" fmla="*/ 164 w 626"/>
              <a:gd name="T1" fmla="*/ 164 h 204"/>
              <a:gd name="T2" fmla="*/ 39 w 626"/>
              <a:gd name="T3" fmla="*/ 74 h 204"/>
              <a:gd name="T4" fmla="*/ 122 w 626"/>
              <a:gd name="T5" fmla="*/ 31 h 204"/>
              <a:gd name="T6" fmla="*/ 97 w 626"/>
              <a:gd name="T7" fmla="*/ 19 h 204"/>
              <a:gd name="T8" fmla="*/ 112 w 626"/>
              <a:gd name="T9" fmla="*/ 14 h 204"/>
              <a:gd name="T10" fmla="*/ 121 w 626"/>
              <a:gd name="T11" fmla="*/ 9 h 204"/>
              <a:gd name="T12" fmla="*/ 235 w 626"/>
              <a:gd name="T13" fmla="*/ 11 h 204"/>
              <a:gd name="T14" fmla="*/ 361 w 626"/>
              <a:gd name="T15" fmla="*/ 12 h 204"/>
              <a:gd name="T16" fmla="*/ 497 w 626"/>
              <a:gd name="T17" fmla="*/ 27 h 204"/>
              <a:gd name="T18" fmla="*/ 415 w 626"/>
              <a:gd name="T19" fmla="*/ 24 h 204"/>
              <a:gd name="T20" fmla="*/ 416 w 626"/>
              <a:gd name="T21" fmla="*/ 31 h 204"/>
              <a:gd name="T22" fmla="*/ 507 w 626"/>
              <a:gd name="T23" fmla="*/ 36 h 204"/>
              <a:gd name="T24" fmla="*/ 575 w 626"/>
              <a:gd name="T25" fmla="*/ 45 h 204"/>
              <a:gd name="T26" fmla="*/ 593 w 626"/>
              <a:gd name="T27" fmla="*/ 125 h 204"/>
              <a:gd name="T28" fmla="*/ 576 w 626"/>
              <a:gd name="T29" fmla="*/ 160 h 204"/>
              <a:gd name="T30" fmla="*/ 565 w 626"/>
              <a:gd name="T31" fmla="*/ 169 h 204"/>
              <a:gd name="T32" fmla="*/ 359 w 626"/>
              <a:gd name="T33" fmla="*/ 168 h 204"/>
              <a:gd name="T34" fmla="*/ 401 w 626"/>
              <a:gd name="T35" fmla="*/ 32 h 204"/>
              <a:gd name="T36" fmla="*/ 353 w 626"/>
              <a:gd name="T37" fmla="*/ 28 h 204"/>
              <a:gd name="T38" fmla="*/ 350 w 626"/>
              <a:gd name="T39" fmla="*/ 23 h 204"/>
              <a:gd name="T40" fmla="*/ 341 w 626"/>
              <a:gd name="T41" fmla="*/ 21 h 204"/>
              <a:gd name="T42" fmla="*/ 315 w 626"/>
              <a:gd name="T43" fmla="*/ 22 h 204"/>
              <a:gd name="T44" fmla="*/ 270 w 626"/>
              <a:gd name="T45" fmla="*/ 18 h 204"/>
              <a:gd name="T46" fmla="*/ 171 w 626"/>
              <a:gd name="T47" fmla="*/ 16 h 204"/>
              <a:gd name="T48" fmla="*/ 379 w 626"/>
              <a:gd name="T49" fmla="*/ 187 h 204"/>
              <a:gd name="T50" fmla="*/ 235 w 626"/>
              <a:gd name="T51" fmla="*/ 182 h 204"/>
              <a:gd name="T52" fmla="*/ 477 w 626"/>
              <a:gd name="T53" fmla="*/ 184 h 204"/>
              <a:gd name="T54" fmla="*/ 553 w 626"/>
              <a:gd name="T55" fmla="*/ 100 h 204"/>
              <a:gd name="T56" fmla="*/ 452 w 626"/>
              <a:gd name="T57" fmla="*/ 186 h 204"/>
              <a:gd name="T58" fmla="*/ 568 w 626"/>
              <a:gd name="T59" fmla="*/ 35 h 204"/>
              <a:gd name="T60" fmla="*/ 546 w 626"/>
              <a:gd name="T61" fmla="*/ 37 h 204"/>
              <a:gd name="T62" fmla="*/ 536 w 626"/>
              <a:gd name="T63" fmla="*/ 15 h 204"/>
              <a:gd name="T64" fmla="*/ 512 w 626"/>
              <a:gd name="T65" fmla="*/ 28 h 204"/>
              <a:gd name="T66" fmla="*/ 514 w 626"/>
              <a:gd name="T67" fmla="*/ 10 h 204"/>
              <a:gd name="T68" fmla="*/ 368 w 626"/>
              <a:gd name="T69" fmla="*/ 183 h 204"/>
              <a:gd name="T70" fmla="*/ 487 w 626"/>
              <a:gd name="T71" fmla="*/ 29 h 204"/>
              <a:gd name="T72" fmla="*/ 354 w 626"/>
              <a:gd name="T73" fmla="*/ 184 h 204"/>
              <a:gd name="T74" fmla="*/ 487 w 626"/>
              <a:gd name="T75" fmla="*/ 14 h 204"/>
              <a:gd name="T76" fmla="*/ 482 w 626"/>
              <a:gd name="T77" fmla="*/ 13 h 204"/>
              <a:gd name="T78" fmla="*/ 463 w 626"/>
              <a:gd name="T79" fmla="*/ 28 h 204"/>
              <a:gd name="T80" fmla="*/ 463 w 626"/>
              <a:gd name="T81" fmla="*/ 19 h 204"/>
              <a:gd name="T82" fmla="*/ 437 w 626"/>
              <a:gd name="T83" fmla="*/ 32 h 204"/>
              <a:gd name="T84" fmla="*/ 445 w 626"/>
              <a:gd name="T85" fmla="*/ 26 h 204"/>
              <a:gd name="T86" fmla="*/ 453 w 626"/>
              <a:gd name="T87" fmla="*/ 9 h 204"/>
              <a:gd name="T88" fmla="*/ 443 w 626"/>
              <a:gd name="T89" fmla="*/ 11 h 204"/>
              <a:gd name="T90" fmla="*/ 440 w 626"/>
              <a:gd name="T91" fmla="*/ 10 h 204"/>
              <a:gd name="T92" fmla="*/ 428 w 626"/>
              <a:gd name="T93" fmla="*/ 17 h 204"/>
              <a:gd name="T94" fmla="*/ 422 w 626"/>
              <a:gd name="T95" fmla="*/ 16 h 204"/>
              <a:gd name="T96" fmla="*/ 417 w 626"/>
              <a:gd name="T97" fmla="*/ 11 h 204"/>
              <a:gd name="T98" fmla="*/ 409 w 626"/>
              <a:gd name="T99" fmla="*/ 9 h 204"/>
              <a:gd name="T100" fmla="*/ 240 w 626"/>
              <a:gd name="T101" fmla="*/ 203 h 204"/>
              <a:gd name="T102" fmla="*/ 373 w 626"/>
              <a:gd name="T103" fmla="*/ 29 h 204"/>
              <a:gd name="T104" fmla="*/ 367 w 626"/>
              <a:gd name="T105" fmla="*/ 28 h 204"/>
              <a:gd name="T106" fmla="*/ 354 w 626"/>
              <a:gd name="T107" fmla="*/ 6 h 204"/>
              <a:gd name="T108" fmla="*/ 366 w 626"/>
              <a:gd name="T109" fmla="*/ 4 h 204"/>
              <a:gd name="T110" fmla="*/ 370 w 626"/>
              <a:gd name="T111" fmla="*/ 12 h 204"/>
              <a:gd name="T112" fmla="*/ 365 w 626"/>
              <a:gd name="T113" fmla="*/ 7 h 204"/>
              <a:gd name="T114" fmla="*/ 344 w 626"/>
              <a:gd name="T115" fmla="*/ 9 h 204"/>
              <a:gd name="T116" fmla="*/ 324 w 626"/>
              <a:gd name="T117" fmla="*/ 7 h 204"/>
              <a:gd name="T118" fmla="*/ 262 w 626"/>
              <a:gd name="T119" fmla="*/ 10 h 204"/>
              <a:gd name="T120" fmla="*/ 126 w 626"/>
              <a:gd name="T121" fmla="*/ 12 h 204"/>
              <a:gd name="T122" fmla="*/ 110 w 626"/>
              <a:gd name="T123" fmla="*/ 1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204">
                <a:moveTo>
                  <a:pt x="315" y="172"/>
                </a:moveTo>
                <a:cubicBezTo>
                  <a:pt x="315" y="173"/>
                  <a:pt x="317" y="172"/>
                  <a:pt x="318" y="173"/>
                </a:cubicBezTo>
                <a:cubicBezTo>
                  <a:pt x="320" y="172"/>
                  <a:pt x="322" y="173"/>
                  <a:pt x="324" y="172"/>
                </a:cubicBezTo>
                <a:cubicBezTo>
                  <a:pt x="326" y="173"/>
                  <a:pt x="329" y="172"/>
                  <a:pt x="331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4" y="173"/>
                  <a:pt x="336" y="173"/>
                  <a:pt x="339" y="173"/>
                </a:cubicBezTo>
                <a:cubicBezTo>
                  <a:pt x="339" y="173"/>
                  <a:pt x="339" y="174"/>
                  <a:pt x="340" y="174"/>
                </a:cubicBezTo>
                <a:cubicBezTo>
                  <a:pt x="340" y="174"/>
                  <a:pt x="341" y="173"/>
                  <a:pt x="341" y="174"/>
                </a:cubicBezTo>
                <a:cubicBezTo>
                  <a:pt x="338" y="176"/>
                  <a:pt x="335" y="174"/>
                  <a:pt x="332" y="175"/>
                </a:cubicBezTo>
                <a:cubicBezTo>
                  <a:pt x="332" y="175"/>
                  <a:pt x="331" y="174"/>
                  <a:pt x="331" y="174"/>
                </a:cubicBezTo>
                <a:cubicBezTo>
                  <a:pt x="331" y="174"/>
                  <a:pt x="330" y="175"/>
                  <a:pt x="330" y="175"/>
                </a:cubicBezTo>
                <a:cubicBezTo>
                  <a:pt x="328" y="174"/>
                  <a:pt x="326" y="175"/>
                  <a:pt x="324" y="174"/>
                </a:cubicBezTo>
                <a:cubicBezTo>
                  <a:pt x="324" y="174"/>
                  <a:pt x="323" y="175"/>
                  <a:pt x="323" y="175"/>
                </a:cubicBezTo>
                <a:cubicBezTo>
                  <a:pt x="321" y="173"/>
                  <a:pt x="320" y="175"/>
                  <a:pt x="318" y="174"/>
                </a:cubicBezTo>
                <a:cubicBezTo>
                  <a:pt x="318" y="174"/>
                  <a:pt x="317" y="174"/>
                  <a:pt x="317" y="174"/>
                </a:cubicBezTo>
                <a:cubicBezTo>
                  <a:pt x="315" y="173"/>
                  <a:pt x="313" y="175"/>
                  <a:pt x="311" y="173"/>
                </a:cubicBezTo>
                <a:cubicBezTo>
                  <a:pt x="309" y="174"/>
                  <a:pt x="307" y="174"/>
                  <a:pt x="305" y="173"/>
                </a:cubicBezTo>
                <a:cubicBezTo>
                  <a:pt x="302" y="174"/>
                  <a:pt x="299" y="173"/>
                  <a:pt x="296" y="173"/>
                </a:cubicBezTo>
                <a:cubicBezTo>
                  <a:pt x="295" y="173"/>
                  <a:pt x="293" y="173"/>
                  <a:pt x="292" y="172"/>
                </a:cubicBezTo>
                <a:cubicBezTo>
                  <a:pt x="292" y="172"/>
                  <a:pt x="291" y="173"/>
                  <a:pt x="291" y="173"/>
                </a:cubicBezTo>
                <a:cubicBezTo>
                  <a:pt x="291" y="172"/>
                  <a:pt x="291" y="172"/>
                  <a:pt x="290" y="172"/>
                </a:cubicBezTo>
                <a:cubicBezTo>
                  <a:pt x="288" y="173"/>
                  <a:pt x="285" y="171"/>
                  <a:pt x="282" y="172"/>
                </a:cubicBezTo>
                <a:cubicBezTo>
                  <a:pt x="282" y="172"/>
                  <a:pt x="281" y="172"/>
                  <a:pt x="281" y="172"/>
                </a:cubicBezTo>
                <a:cubicBezTo>
                  <a:pt x="277" y="172"/>
                  <a:pt x="272" y="171"/>
                  <a:pt x="268" y="171"/>
                </a:cubicBezTo>
                <a:cubicBezTo>
                  <a:pt x="265" y="171"/>
                  <a:pt x="263" y="171"/>
                  <a:pt x="260" y="170"/>
                </a:cubicBezTo>
                <a:cubicBezTo>
                  <a:pt x="257" y="171"/>
                  <a:pt x="253" y="169"/>
                  <a:pt x="250" y="170"/>
                </a:cubicBezTo>
                <a:cubicBezTo>
                  <a:pt x="250" y="169"/>
                  <a:pt x="250" y="169"/>
                  <a:pt x="250" y="169"/>
                </a:cubicBezTo>
                <a:cubicBezTo>
                  <a:pt x="247" y="171"/>
                  <a:pt x="244" y="172"/>
                  <a:pt x="241" y="172"/>
                </a:cubicBezTo>
                <a:cubicBezTo>
                  <a:pt x="241" y="172"/>
                  <a:pt x="241" y="172"/>
                  <a:pt x="241" y="173"/>
                </a:cubicBezTo>
                <a:cubicBezTo>
                  <a:pt x="238" y="172"/>
                  <a:pt x="237" y="174"/>
                  <a:pt x="234" y="172"/>
                </a:cubicBezTo>
                <a:cubicBezTo>
                  <a:pt x="234" y="174"/>
                  <a:pt x="232" y="174"/>
                  <a:pt x="231" y="174"/>
                </a:cubicBezTo>
                <a:cubicBezTo>
                  <a:pt x="230" y="174"/>
                  <a:pt x="231" y="174"/>
                  <a:pt x="231" y="175"/>
                </a:cubicBezTo>
                <a:cubicBezTo>
                  <a:pt x="231" y="175"/>
                  <a:pt x="231" y="176"/>
                  <a:pt x="230" y="176"/>
                </a:cubicBezTo>
                <a:cubicBezTo>
                  <a:pt x="230" y="176"/>
                  <a:pt x="229" y="176"/>
                  <a:pt x="228" y="176"/>
                </a:cubicBezTo>
                <a:cubicBezTo>
                  <a:pt x="228" y="176"/>
                  <a:pt x="228" y="176"/>
                  <a:pt x="228" y="176"/>
                </a:cubicBezTo>
                <a:cubicBezTo>
                  <a:pt x="228" y="176"/>
                  <a:pt x="227" y="175"/>
                  <a:pt x="227" y="176"/>
                </a:cubicBezTo>
                <a:cubicBezTo>
                  <a:pt x="227" y="175"/>
                  <a:pt x="226" y="175"/>
                  <a:pt x="226" y="175"/>
                </a:cubicBezTo>
                <a:cubicBezTo>
                  <a:pt x="227" y="175"/>
                  <a:pt x="228" y="174"/>
                  <a:pt x="229" y="174"/>
                </a:cubicBezTo>
                <a:cubicBezTo>
                  <a:pt x="230" y="175"/>
                  <a:pt x="229" y="175"/>
                  <a:pt x="229" y="176"/>
                </a:cubicBezTo>
                <a:cubicBezTo>
                  <a:pt x="230" y="176"/>
                  <a:pt x="230" y="175"/>
                  <a:pt x="230" y="176"/>
                </a:cubicBezTo>
                <a:cubicBezTo>
                  <a:pt x="230" y="175"/>
                  <a:pt x="230" y="175"/>
                  <a:pt x="230" y="174"/>
                </a:cubicBezTo>
                <a:cubicBezTo>
                  <a:pt x="227" y="173"/>
                  <a:pt x="225" y="175"/>
                  <a:pt x="222" y="174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0" y="174"/>
                  <a:pt x="220" y="173"/>
                  <a:pt x="219" y="173"/>
                </a:cubicBezTo>
                <a:cubicBezTo>
                  <a:pt x="218" y="174"/>
                  <a:pt x="215" y="173"/>
                  <a:pt x="214" y="174"/>
                </a:cubicBezTo>
                <a:cubicBezTo>
                  <a:pt x="213" y="174"/>
                  <a:pt x="214" y="173"/>
                  <a:pt x="213" y="173"/>
                </a:cubicBezTo>
                <a:cubicBezTo>
                  <a:pt x="211" y="172"/>
                  <a:pt x="208" y="174"/>
                  <a:pt x="206" y="171"/>
                </a:cubicBezTo>
                <a:cubicBezTo>
                  <a:pt x="206" y="171"/>
                  <a:pt x="206" y="171"/>
                  <a:pt x="207" y="171"/>
                </a:cubicBezTo>
                <a:cubicBezTo>
                  <a:pt x="206" y="170"/>
                  <a:pt x="204" y="170"/>
                  <a:pt x="203" y="169"/>
                </a:cubicBezTo>
                <a:cubicBezTo>
                  <a:pt x="204" y="168"/>
                  <a:pt x="204" y="168"/>
                  <a:pt x="205" y="167"/>
                </a:cubicBezTo>
                <a:cubicBezTo>
                  <a:pt x="204" y="166"/>
                  <a:pt x="201" y="167"/>
                  <a:pt x="200" y="166"/>
                </a:cubicBezTo>
                <a:cubicBezTo>
                  <a:pt x="200" y="166"/>
                  <a:pt x="199" y="166"/>
                  <a:pt x="199" y="167"/>
                </a:cubicBezTo>
                <a:cubicBezTo>
                  <a:pt x="199" y="166"/>
                  <a:pt x="198" y="167"/>
                  <a:pt x="198" y="166"/>
                </a:cubicBezTo>
                <a:cubicBezTo>
                  <a:pt x="197" y="166"/>
                  <a:pt x="197" y="166"/>
                  <a:pt x="196" y="166"/>
                </a:cubicBezTo>
                <a:cubicBezTo>
                  <a:pt x="185" y="165"/>
                  <a:pt x="175" y="165"/>
                  <a:pt x="164" y="164"/>
                </a:cubicBezTo>
                <a:cubicBezTo>
                  <a:pt x="158" y="163"/>
                  <a:pt x="152" y="163"/>
                  <a:pt x="146" y="163"/>
                </a:cubicBezTo>
                <a:cubicBezTo>
                  <a:pt x="142" y="163"/>
                  <a:pt x="137" y="163"/>
                  <a:pt x="132" y="162"/>
                </a:cubicBezTo>
                <a:cubicBezTo>
                  <a:pt x="131" y="162"/>
                  <a:pt x="128" y="162"/>
                  <a:pt x="126" y="161"/>
                </a:cubicBezTo>
                <a:cubicBezTo>
                  <a:pt x="125" y="162"/>
                  <a:pt x="125" y="161"/>
                  <a:pt x="124" y="162"/>
                </a:cubicBezTo>
                <a:cubicBezTo>
                  <a:pt x="124" y="162"/>
                  <a:pt x="124" y="161"/>
                  <a:pt x="124" y="161"/>
                </a:cubicBezTo>
                <a:cubicBezTo>
                  <a:pt x="117" y="161"/>
                  <a:pt x="109" y="160"/>
                  <a:pt x="102" y="160"/>
                </a:cubicBezTo>
                <a:cubicBezTo>
                  <a:pt x="102" y="160"/>
                  <a:pt x="101" y="160"/>
                  <a:pt x="101" y="159"/>
                </a:cubicBezTo>
                <a:cubicBezTo>
                  <a:pt x="104" y="158"/>
                  <a:pt x="102" y="156"/>
                  <a:pt x="104" y="154"/>
                </a:cubicBezTo>
                <a:cubicBezTo>
                  <a:pt x="103" y="154"/>
                  <a:pt x="103" y="154"/>
                  <a:pt x="103" y="153"/>
                </a:cubicBezTo>
                <a:cubicBezTo>
                  <a:pt x="102" y="153"/>
                  <a:pt x="100" y="153"/>
                  <a:pt x="99" y="153"/>
                </a:cubicBezTo>
                <a:cubicBezTo>
                  <a:pt x="97" y="154"/>
                  <a:pt x="96" y="154"/>
                  <a:pt x="95" y="152"/>
                </a:cubicBezTo>
                <a:cubicBezTo>
                  <a:pt x="94" y="152"/>
                  <a:pt x="94" y="151"/>
                  <a:pt x="93" y="151"/>
                </a:cubicBezTo>
                <a:cubicBezTo>
                  <a:pt x="93" y="150"/>
                  <a:pt x="92" y="150"/>
                  <a:pt x="91" y="150"/>
                </a:cubicBezTo>
                <a:cubicBezTo>
                  <a:pt x="90" y="149"/>
                  <a:pt x="88" y="149"/>
                  <a:pt x="87" y="147"/>
                </a:cubicBezTo>
                <a:cubicBezTo>
                  <a:pt x="87" y="147"/>
                  <a:pt x="88" y="147"/>
                  <a:pt x="88" y="146"/>
                </a:cubicBezTo>
                <a:cubicBezTo>
                  <a:pt x="85" y="145"/>
                  <a:pt x="77" y="143"/>
                  <a:pt x="80" y="139"/>
                </a:cubicBezTo>
                <a:cubicBezTo>
                  <a:pt x="79" y="138"/>
                  <a:pt x="79" y="138"/>
                  <a:pt x="79" y="137"/>
                </a:cubicBezTo>
                <a:cubicBezTo>
                  <a:pt x="81" y="135"/>
                  <a:pt x="83" y="134"/>
                  <a:pt x="85" y="134"/>
                </a:cubicBezTo>
                <a:cubicBezTo>
                  <a:pt x="86" y="133"/>
                  <a:pt x="87" y="132"/>
                  <a:pt x="88" y="133"/>
                </a:cubicBezTo>
                <a:cubicBezTo>
                  <a:pt x="89" y="132"/>
                  <a:pt x="89" y="132"/>
                  <a:pt x="90" y="132"/>
                </a:cubicBezTo>
                <a:cubicBezTo>
                  <a:pt x="90" y="133"/>
                  <a:pt x="91" y="133"/>
                  <a:pt x="91" y="133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0" y="131"/>
                  <a:pt x="89" y="131"/>
                  <a:pt x="88" y="131"/>
                </a:cubicBezTo>
                <a:cubicBezTo>
                  <a:pt x="86" y="130"/>
                  <a:pt x="90" y="127"/>
                  <a:pt x="89" y="125"/>
                </a:cubicBezTo>
                <a:cubicBezTo>
                  <a:pt x="89" y="125"/>
                  <a:pt x="88" y="125"/>
                  <a:pt x="88" y="124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6" y="119"/>
                  <a:pt x="83" y="119"/>
                  <a:pt x="83" y="117"/>
                </a:cubicBezTo>
                <a:cubicBezTo>
                  <a:pt x="80" y="116"/>
                  <a:pt x="78" y="114"/>
                  <a:pt x="77" y="112"/>
                </a:cubicBezTo>
                <a:cubicBezTo>
                  <a:pt x="78" y="111"/>
                  <a:pt x="81" y="111"/>
                  <a:pt x="83" y="112"/>
                </a:cubicBezTo>
                <a:cubicBezTo>
                  <a:pt x="86" y="110"/>
                  <a:pt x="93" y="113"/>
                  <a:pt x="93" y="109"/>
                </a:cubicBezTo>
                <a:cubicBezTo>
                  <a:pt x="92" y="109"/>
                  <a:pt x="92" y="110"/>
                  <a:pt x="91" y="110"/>
                </a:cubicBezTo>
                <a:cubicBezTo>
                  <a:pt x="91" y="110"/>
                  <a:pt x="90" y="109"/>
                  <a:pt x="90" y="109"/>
                </a:cubicBezTo>
                <a:cubicBezTo>
                  <a:pt x="85" y="109"/>
                  <a:pt x="80" y="108"/>
                  <a:pt x="75" y="106"/>
                </a:cubicBezTo>
                <a:cubicBezTo>
                  <a:pt x="76" y="105"/>
                  <a:pt x="77" y="106"/>
                  <a:pt x="78" y="106"/>
                </a:cubicBezTo>
                <a:cubicBezTo>
                  <a:pt x="78" y="106"/>
                  <a:pt x="78" y="105"/>
                  <a:pt x="78" y="105"/>
                </a:cubicBezTo>
                <a:cubicBezTo>
                  <a:pt x="75" y="104"/>
                  <a:pt x="72" y="104"/>
                  <a:pt x="70" y="102"/>
                </a:cubicBezTo>
                <a:cubicBezTo>
                  <a:pt x="69" y="102"/>
                  <a:pt x="67" y="102"/>
                  <a:pt x="66" y="101"/>
                </a:cubicBezTo>
                <a:cubicBezTo>
                  <a:pt x="64" y="100"/>
                  <a:pt x="62" y="99"/>
                  <a:pt x="60" y="98"/>
                </a:cubicBezTo>
                <a:cubicBezTo>
                  <a:pt x="61" y="98"/>
                  <a:pt x="61" y="98"/>
                  <a:pt x="61" y="97"/>
                </a:cubicBezTo>
                <a:cubicBezTo>
                  <a:pt x="59" y="95"/>
                  <a:pt x="56" y="96"/>
                  <a:pt x="53" y="94"/>
                </a:cubicBezTo>
                <a:cubicBezTo>
                  <a:pt x="53" y="93"/>
                  <a:pt x="56" y="92"/>
                  <a:pt x="56" y="91"/>
                </a:cubicBezTo>
                <a:cubicBezTo>
                  <a:pt x="54" y="90"/>
                  <a:pt x="52" y="90"/>
                  <a:pt x="50" y="89"/>
                </a:cubicBezTo>
                <a:cubicBezTo>
                  <a:pt x="51" y="89"/>
                  <a:pt x="51" y="89"/>
                  <a:pt x="52" y="89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88"/>
                  <a:pt x="59" y="91"/>
                  <a:pt x="63" y="91"/>
                </a:cubicBezTo>
                <a:cubicBezTo>
                  <a:pt x="63" y="90"/>
                  <a:pt x="64" y="90"/>
                  <a:pt x="64" y="89"/>
                </a:cubicBezTo>
                <a:cubicBezTo>
                  <a:pt x="59" y="88"/>
                  <a:pt x="55" y="87"/>
                  <a:pt x="51" y="83"/>
                </a:cubicBezTo>
                <a:cubicBezTo>
                  <a:pt x="50" y="83"/>
                  <a:pt x="50" y="84"/>
                  <a:pt x="49" y="84"/>
                </a:cubicBezTo>
                <a:cubicBezTo>
                  <a:pt x="49" y="83"/>
                  <a:pt x="48" y="82"/>
                  <a:pt x="48" y="82"/>
                </a:cubicBezTo>
                <a:cubicBezTo>
                  <a:pt x="48" y="81"/>
                  <a:pt x="49" y="81"/>
                  <a:pt x="49" y="80"/>
                </a:cubicBezTo>
                <a:cubicBezTo>
                  <a:pt x="49" y="80"/>
                  <a:pt x="48" y="80"/>
                  <a:pt x="47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6" y="77"/>
                  <a:pt x="44" y="76"/>
                  <a:pt x="42" y="75"/>
                </a:cubicBezTo>
                <a:cubicBezTo>
                  <a:pt x="42" y="74"/>
                  <a:pt x="41" y="74"/>
                  <a:pt x="40" y="73"/>
                </a:cubicBezTo>
                <a:cubicBezTo>
                  <a:pt x="40" y="73"/>
                  <a:pt x="40" y="74"/>
                  <a:pt x="39" y="74"/>
                </a:cubicBezTo>
                <a:cubicBezTo>
                  <a:pt x="39" y="73"/>
                  <a:pt x="39" y="73"/>
                  <a:pt x="38" y="72"/>
                </a:cubicBezTo>
                <a:cubicBezTo>
                  <a:pt x="38" y="72"/>
                  <a:pt x="39" y="72"/>
                  <a:pt x="39" y="72"/>
                </a:cubicBezTo>
                <a:cubicBezTo>
                  <a:pt x="39" y="71"/>
                  <a:pt x="38" y="72"/>
                  <a:pt x="37" y="71"/>
                </a:cubicBezTo>
                <a:cubicBezTo>
                  <a:pt x="37" y="68"/>
                  <a:pt x="32" y="67"/>
                  <a:pt x="30" y="65"/>
                </a:cubicBezTo>
                <a:cubicBezTo>
                  <a:pt x="34" y="62"/>
                  <a:pt x="28" y="62"/>
                  <a:pt x="28" y="60"/>
                </a:cubicBezTo>
                <a:cubicBezTo>
                  <a:pt x="24" y="60"/>
                  <a:pt x="23" y="53"/>
                  <a:pt x="19" y="52"/>
                </a:cubicBezTo>
                <a:cubicBezTo>
                  <a:pt x="18" y="49"/>
                  <a:pt x="14" y="46"/>
                  <a:pt x="13" y="42"/>
                </a:cubicBezTo>
                <a:cubicBezTo>
                  <a:pt x="12" y="42"/>
                  <a:pt x="11" y="40"/>
                  <a:pt x="9" y="39"/>
                </a:cubicBezTo>
                <a:cubicBezTo>
                  <a:pt x="9" y="39"/>
                  <a:pt x="9" y="38"/>
                  <a:pt x="10" y="37"/>
                </a:cubicBezTo>
                <a:cubicBezTo>
                  <a:pt x="7" y="34"/>
                  <a:pt x="8" y="31"/>
                  <a:pt x="6" y="28"/>
                </a:cubicBezTo>
                <a:cubicBezTo>
                  <a:pt x="7" y="27"/>
                  <a:pt x="4" y="25"/>
                  <a:pt x="4" y="24"/>
                </a:cubicBezTo>
                <a:cubicBezTo>
                  <a:pt x="2" y="22"/>
                  <a:pt x="3" y="21"/>
                  <a:pt x="2" y="19"/>
                </a:cubicBezTo>
                <a:cubicBezTo>
                  <a:pt x="2" y="18"/>
                  <a:pt x="2" y="18"/>
                  <a:pt x="2" y="17"/>
                </a:cubicBezTo>
                <a:cubicBezTo>
                  <a:pt x="1" y="16"/>
                  <a:pt x="1" y="15"/>
                  <a:pt x="1" y="13"/>
                </a:cubicBezTo>
                <a:cubicBezTo>
                  <a:pt x="0" y="12"/>
                  <a:pt x="2" y="10"/>
                  <a:pt x="2" y="8"/>
                </a:cubicBezTo>
                <a:cubicBezTo>
                  <a:pt x="3" y="7"/>
                  <a:pt x="5" y="8"/>
                  <a:pt x="7" y="7"/>
                </a:cubicBezTo>
                <a:cubicBezTo>
                  <a:pt x="7" y="8"/>
                  <a:pt x="7" y="8"/>
                  <a:pt x="8" y="9"/>
                </a:cubicBezTo>
                <a:cubicBezTo>
                  <a:pt x="8" y="8"/>
                  <a:pt x="9" y="9"/>
                  <a:pt x="10" y="8"/>
                </a:cubicBezTo>
                <a:cubicBezTo>
                  <a:pt x="10" y="8"/>
                  <a:pt x="11" y="9"/>
                  <a:pt x="11" y="9"/>
                </a:cubicBezTo>
                <a:cubicBezTo>
                  <a:pt x="12" y="9"/>
                  <a:pt x="14" y="11"/>
                  <a:pt x="16" y="11"/>
                </a:cubicBezTo>
                <a:cubicBezTo>
                  <a:pt x="17" y="13"/>
                  <a:pt x="21" y="14"/>
                  <a:pt x="24" y="15"/>
                </a:cubicBezTo>
                <a:cubicBezTo>
                  <a:pt x="24" y="15"/>
                  <a:pt x="24" y="14"/>
                  <a:pt x="25" y="14"/>
                </a:cubicBezTo>
                <a:cubicBezTo>
                  <a:pt x="28" y="16"/>
                  <a:pt x="33" y="17"/>
                  <a:pt x="36" y="19"/>
                </a:cubicBezTo>
                <a:cubicBezTo>
                  <a:pt x="37" y="19"/>
                  <a:pt x="38" y="19"/>
                  <a:pt x="39" y="20"/>
                </a:cubicBezTo>
                <a:cubicBezTo>
                  <a:pt x="41" y="20"/>
                  <a:pt x="43" y="21"/>
                  <a:pt x="44" y="22"/>
                </a:cubicBezTo>
                <a:cubicBezTo>
                  <a:pt x="46" y="22"/>
                  <a:pt x="47" y="22"/>
                  <a:pt x="48" y="22"/>
                </a:cubicBezTo>
                <a:cubicBezTo>
                  <a:pt x="49" y="23"/>
                  <a:pt x="50" y="23"/>
                  <a:pt x="51" y="23"/>
                </a:cubicBezTo>
                <a:cubicBezTo>
                  <a:pt x="52" y="23"/>
                  <a:pt x="52" y="24"/>
                  <a:pt x="52" y="24"/>
                </a:cubicBezTo>
                <a:cubicBezTo>
                  <a:pt x="55" y="25"/>
                  <a:pt x="57" y="25"/>
                  <a:pt x="59" y="26"/>
                </a:cubicBezTo>
                <a:cubicBezTo>
                  <a:pt x="62" y="26"/>
                  <a:pt x="64" y="27"/>
                  <a:pt x="66" y="28"/>
                </a:cubicBezTo>
                <a:cubicBezTo>
                  <a:pt x="67" y="27"/>
                  <a:pt x="68" y="28"/>
                  <a:pt x="69" y="28"/>
                </a:cubicBezTo>
                <a:cubicBezTo>
                  <a:pt x="70" y="28"/>
                  <a:pt x="70" y="28"/>
                  <a:pt x="70" y="29"/>
                </a:cubicBezTo>
                <a:cubicBezTo>
                  <a:pt x="71" y="26"/>
                  <a:pt x="67" y="26"/>
                  <a:pt x="66" y="24"/>
                </a:cubicBezTo>
                <a:cubicBezTo>
                  <a:pt x="67" y="25"/>
                  <a:pt x="69" y="25"/>
                  <a:pt x="69" y="26"/>
                </a:cubicBezTo>
                <a:cubicBezTo>
                  <a:pt x="70" y="26"/>
                  <a:pt x="71" y="26"/>
                  <a:pt x="71" y="25"/>
                </a:cubicBezTo>
                <a:cubicBezTo>
                  <a:pt x="73" y="26"/>
                  <a:pt x="74" y="26"/>
                  <a:pt x="76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8" y="27"/>
                  <a:pt x="80" y="27"/>
                  <a:pt x="82" y="27"/>
                </a:cubicBezTo>
                <a:cubicBezTo>
                  <a:pt x="80" y="25"/>
                  <a:pt x="76" y="26"/>
                  <a:pt x="73" y="24"/>
                </a:cubicBezTo>
                <a:cubicBezTo>
                  <a:pt x="75" y="23"/>
                  <a:pt x="76" y="24"/>
                  <a:pt x="77" y="25"/>
                </a:cubicBezTo>
                <a:cubicBezTo>
                  <a:pt x="78" y="25"/>
                  <a:pt x="78" y="24"/>
                  <a:pt x="79" y="25"/>
                </a:cubicBezTo>
                <a:cubicBezTo>
                  <a:pt x="79" y="25"/>
                  <a:pt x="80" y="25"/>
                  <a:pt x="80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4" y="26"/>
                  <a:pt x="86" y="26"/>
                </a:cubicBezTo>
                <a:cubicBezTo>
                  <a:pt x="88" y="27"/>
                  <a:pt x="89" y="26"/>
                  <a:pt x="91" y="27"/>
                </a:cubicBezTo>
                <a:cubicBezTo>
                  <a:pt x="92" y="27"/>
                  <a:pt x="93" y="27"/>
                  <a:pt x="94" y="27"/>
                </a:cubicBezTo>
                <a:cubicBezTo>
                  <a:pt x="94" y="27"/>
                  <a:pt x="94" y="28"/>
                  <a:pt x="94" y="28"/>
                </a:cubicBezTo>
                <a:cubicBezTo>
                  <a:pt x="95" y="28"/>
                  <a:pt x="96" y="28"/>
                  <a:pt x="97" y="28"/>
                </a:cubicBezTo>
                <a:cubicBezTo>
                  <a:pt x="100" y="28"/>
                  <a:pt x="102" y="29"/>
                  <a:pt x="104" y="29"/>
                </a:cubicBezTo>
                <a:cubicBezTo>
                  <a:pt x="104" y="29"/>
                  <a:pt x="104" y="28"/>
                  <a:pt x="105" y="28"/>
                </a:cubicBezTo>
                <a:cubicBezTo>
                  <a:pt x="105" y="29"/>
                  <a:pt x="106" y="29"/>
                  <a:pt x="106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1" y="30"/>
                  <a:pt x="116" y="31"/>
                  <a:pt x="121" y="31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122" y="31"/>
                  <a:pt x="122" y="31"/>
                </a:cubicBezTo>
                <a:cubicBezTo>
                  <a:pt x="123" y="32"/>
                  <a:pt x="124" y="31"/>
                  <a:pt x="125" y="31"/>
                </a:cubicBezTo>
                <a:cubicBezTo>
                  <a:pt x="127" y="31"/>
                  <a:pt x="127" y="32"/>
                  <a:pt x="128" y="31"/>
                </a:cubicBezTo>
                <a:cubicBezTo>
                  <a:pt x="129" y="33"/>
                  <a:pt x="131" y="31"/>
                  <a:pt x="132" y="33"/>
                </a:cubicBezTo>
                <a:cubicBezTo>
                  <a:pt x="135" y="32"/>
                  <a:pt x="139" y="34"/>
                  <a:pt x="142" y="33"/>
                </a:cubicBezTo>
                <a:cubicBezTo>
                  <a:pt x="138" y="31"/>
                  <a:pt x="133" y="31"/>
                  <a:pt x="128" y="31"/>
                </a:cubicBezTo>
                <a:cubicBezTo>
                  <a:pt x="128" y="30"/>
                  <a:pt x="128" y="30"/>
                  <a:pt x="127" y="30"/>
                </a:cubicBezTo>
                <a:cubicBezTo>
                  <a:pt x="126" y="30"/>
                  <a:pt x="125" y="30"/>
                  <a:pt x="123" y="30"/>
                </a:cubicBezTo>
                <a:cubicBezTo>
                  <a:pt x="121" y="30"/>
                  <a:pt x="120" y="29"/>
                  <a:pt x="119" y="29"/>
                </a:cubicBezTo>
                <a:cubicBezTo>
                  <a:pt x="119" y="28"/>
                  <a:pt x="119" y="29"/>
                  <a:pt x="120" y="28"/>
                </a:cubicBezTo>
                <a:cubicBezTo>
                  <a:pt x="121" y="29"/>
                  <a:pt x="123" y="27"/>
                  <a:pt x="124" y="28"/>
                </a:cubicBezTo>
                <a:cubicBezTo>
                  <a:pt x="126" y="28"/>
                  <a:pt x="127" y="29"/>
                  <a:pt x="129" y="29"/>
                </a:cubicBezTo>
                <a:cubicBezTo>
                  <a:pt x="129" y="29"/>
                  <a:pt x="130" y="29"/>
                  <a:pt x="130" y="28"/>
                </a:cubicBezTo>
                <a:cubicBezTo>
                  <a:pt x="131" y="29"/>
                  <a:pt x="132" y="29"/>
                  <a:pt x="132" y="29"/>
                </a:cubicBezTo>
                <a:cubicBezTo>
                  <a:pt x="135" y="28"/>
                  <a:pt x="139" y="30"/>
                  <a:pt x="142" y="29"/>
                </a:cubicBezTo>
                <a:cubicBezTo>
                  <a:pt x="144" y="30"/>
                  <a:pt x="145" y="29"/>
                  <a:pt x="146" y="29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9" y="28"/>
                  <a:pt x="151" y="31"/>
                  <a:pt x="154" y="30"/>
                </a:cubicBezTo>
                <a:cubicBezTo>
                  <a:pt x="155" y="31"/>
                  <a:pt x="156" y="31"/>
                  <a:pt x="157" y="30"/>
                </a:cubicBezTo>
                <a:cubicBezTo>
                  <a:pt x="158" y="30"/>
                  <a:pt x="159" y="31"/>
                  <a:pt x="160" y="30"/>
                </a:cubicBezTo>
                <a:cubicBezTo>
                  <a:pt x="161" y="31"/>
                  <a:pt x="163" y="31"/>
                  <a:pt x="164" y="29"/>
                </a:cubicBezTo>
                <a:cubicBezTo>
                  <a:pt x="165" y="30"/>
                  <a:pt x="164" y="30"/>
                  <a:pt x="165" y="30"/>
                </a:cubicBezTo>
                <a:cubicBezTo>
                  <a:pt x="165" y="30"/>
                  <a:pt x="165" y="30"/>
                  <a:pt x="165" y="29"/>
                </a:cubicBezTo>
                <a:cubicBezTo>
                  <a:pt x="166" y="29"/>
                  <a:pt x="167" y="30"/>
                  <a:pt x="168" y="29"/>
                </a:cubicBezTo>
                <a:cubicBezTo>
                  <a:pt x="167" y="29"/>
                  <a:pt x="165" y="28"/>
                  <a:pt x="165" y="29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64" y="28"/>
                  <a:pt x="164" y="28"/>
                  <a:pt x="164" y="27"/>
                </a:cubicBezTo>
                <a:cubicBezTo>
                  <a:pt x="168" y="27"/>
                  <a:pt x="172" y="28"/>
                  <a:pt x="177" y="27"/>
                </a:cubicBezTo>
                <a:cubicBezTo>
                  <a:pt x="175" y="26"/>
                  <a:pt x="173" y="27"/>
                  <a:pt x="171" y="26"/>
                </a:cubicBezTo>
                <a:cubicBezTo>
                  <a:pt x="170" y="27"/>
                  <a:pt x="169" y="27"/>
                  <a:pt x="167" y="26"/>
                </a:cubicBezTo>
                <a:cubicBezTo>
                  <a:pt x="166" y="27"/>
                  <a:pt x="165" y="26"/>
                  <a:pt x="163" y="26"/>
                </a:cubicBezTo>
                <a:cubicBezTo>
                  <a:pt x="163" y="26"/>
                  <a:pt x="163" y="26"/>
                  <a:pt x="163" y="27"/>
                </a:cubicBezTo>
                <a:cubicBezTo>
                  <a:pt x="154" y="26"/>
                  <a:pt x="145" y="25"/>
                  <a:pt x="136" y="25"/>
                </a:cubicBezTo>
                <a:cubicBezTo>
                  <a:pt x="136" y="25"/>
                  <a:pt x="135" y="25"/>
                  <a:pt x="135" y="24"/>
                </a:cubicBezTo>
                <a:cubicBezTo>
                  <a:pt x="133" y="24"/>
                  <a:pt x="131" y="24"/>
                  <a:pt x="130" y="24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27" y="24"/>
                  <a:pt x="126" y="24"/>
                  <a:pt x="125" y="23"/>
                </a:cubicBezTo>
                <a:cubicBezTo>
                  <a:pt x="123" y="24"/>
                  <a:pt x="121" y="22"/>
                  <a:pt x="121" y="23"/>
                </a:cubicBezTo>
                <a:cubicBezTo>
                  <a:pt x="119" y="23"/>
                  <a:pt x="118" y="23"/>
                  <a:pt x="116" y="22"/>
                </a:cubicBezTo>
                <a:cubicBezTo>
                  <a:pt x="116" y="23"/>
                  <a:pt x="115" y="23"/>
                  <a:pt x="115" y="23"/>
                </a:cubicBezTo>
                <a:cubicBezTo>
                  <a:pt x="114" y="22"/>
                  <a:pt x="113" y="22"/>
                  <a:pt x="112" y="22"/>
                </a:cubicBezTo>
                <a:cubicBezTo>
                  <a:pt x="112" y="22"/>
                  <a:pt x="111" y="22"/>
                  <a:pt x="111" y="23"/>
                </a:cubicBezTo>
                <a:cubicBezTo>
                  <a:pt x="107" y="21"/>
                  <a:pt x="104" y="21"/>
                  <a:pt x="100" y="21"/>
                </a:cubicBezTo>
                <a:cubicBezTo>
                  <a:pt x="99" y="20"/>
                  <a:pt x="100" y="20"/>
                  <a:pt x="99" y="20"/>
                </a:cubicBezTo>
                <a:cubicBezTo>
                  <a:pt x="97" y="20"/>
                  <a:pt x="94" y="20"/>
                  <a:pt x="93" y="19"/>
                </a:cubicBezTo>
                <a:cubicBezTo>
                  <a:pt x="92" y="19"/>
                  <a:pt x="93" y="20"/>
                  <a:pt x="92" y="20"/>
                </a:cubicBezTo>
                <a:cubicBezTo>
                  <a:pt x="90" y="18"/>
                  <a:pt x="89" y="20"/>
                  <a:pt x="87" y="18"/>
                </a:cubicBezTo>
                <a:cubicBezTo>
                  <a:pt x="88" y="18"/>
                  <a:pt x="89" y="18"/>
                  <a:pt x="89" y="18"/>
                </a:cubicBezTo>
                <a:cubicBezTo>
                  <a:pt x="89" y="17"/>
                  <a:pt x="90" y="17"/>
                  <a:pt x="91" y="17"/>
                </a:cubicBezTo>
                <a:cubicBezTo>
                  <a:pt x="92" y="17"/>
                  <a:pt x="92" y="18"/>
                  <a:pt x="93" y="18"/>
                </a:cubicBezTo>
                <a:cubicBezTo>
                  <a:pt x="94" y="18"/>
                  <a:pt x="93" y="18"/>
                  <a:pt x="93" y="17"/>
                </a:cubicBezTo>
                <a:cubicBezTo>
                  <a:pt x="93" y="17"/>
                  <a:pt x="94" y="18"/>
                  <a:pt x="95" y="18"/>
                </a:cubicBezTo>
                <a:cubicBezTo>
                  <a:pt x="95" y="18"/>
                  <a:pt x="95" y="19"/>
                  <a:pt x="96" y="19"/>
                </a:cubicBezTo>
                <a:cubicBezTo>
                  <a:pt x="96" y="19"/>
                  <a:pt x="96" y="17"/>
                  <a:pt x="97" y="18"/>
                </a:cubicBezTo>
                <a:cubicBezTo>
                  <a:pt x="97" y="18"/>
                  <a:pt x="96" y="18"/>
                  <a:pt x="96" y="18"/>
                </a:cubicBezTo>
                <a:cubicBezTo>
                  <a:pt x="97" y="19"/>
                  <a:pt x="97" y="19"/>
                  <a:pt x="97" y="19"/>
                </a:cubicBezTo>
                <a:cubicBezTo>
                  <a:pt x="98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0" y="20"/>
                  <a:pt x="101" y="19"/>
                  <a:pt x="101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8"/>
                  <a:pt x="102" y="18"/>
                  <a:pt x="102" y="17"/>
                </a:cubicBezTo>
                <a:cubicBezTo>
                  <a:pt x="103" y="18"/>
                  <a:pt x="104" y="18"/>
                  <a:pt x="105" y="17"/>
                </a:cubicBezTo>
                <a:cubicBezTo>
                  <a:pt x="105" y="18"/>
                  <a:pt x="105" y="19"/>
                  <a:pt x="106" y="18"/>
                </a:cubicBezTo>
                <a:cubicBezTo>
                  <a:pt x="106" y="19"/>
                  <a:pt x="106" y="19"/>
                  <a:pt x="107" y="19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8" y="18"/>
                  <a:pt x="108" y="18"/>
                  <a:pt x="109" y="19"/>
                </a:cubicBezTo>
                <a:cubicBezTo>
                  <a:pt x="110" y="19"/>
                  <a:pt x="109" y="18"/>
                  <a:pt x="110" y="19"/>
                </a:cubicBezTo>
                <a:cubicBezTo>
                  <a:pt x="110" y="19"/>
                  <a:pt x="110" y="18"/>
                  <a:pt x="110" y="18"/>
                </a:cubicBezTo>
                <a:cubicBezTo>
                  <a:pt x="109" y="17"/>
                  <a:pt x="107" y="18"/>
                  <a:pt x="106" y="17"/>
                </a:cubicBezTo>
                <a:cubicBezTo>
                  <a:pt x="105" y="17"/>
                  <a:pt x="106" y="17"/>
                  <a:pt x="105" y="17"/>
                </a:cubicBezTo>
                <a:cubicBezTo>
                  <a:pt x="104" y="17"/>
                  <a:pt x="103" y="16"/>
                  <a:pt x="103" y="17"/>
                </a:cubicBezTo>
                <a:cubicBezTo>
                  <a:pt x="102" y="16"/>
                  <a:pt x="101" y="16"/>
                  <a:pt x="100" y="16"/>
                </a:cubicBezTo>
                <a:cubicBezTo>
                  <a:pt x="99" y="16"/>
                  <a:pt x="100" y="16"/>
                  <a:pt x="100" y="15"/>
                </a:cubicBezTo>
                <a:cubicBezTo>
                  <a:pt x="99" y="15"/>
                  <a:pt x="99" y="16"/>
                  <a:pt x="98" y="16"/>
                </a:cubicBezTo>
                <a:cubicBezTo>
                  <a:pt x="97" y="16"/>
                  <a:pt x="95" y="16"/>
                  <a:pt x="93" y="15"/>
                </a:cubicBezTo>
                <a:cubicBezTo>
                  <a:pt x="93" y="15"/>
                  <a:pt x="93" y="15"/>
                  <a:pt x="92" y="15"/>
                </a:cubicBezTo>
                <a:cubicBezTo>
                  <a:pt x="92" y="15"/>
                  <a:pt x="92" y="15"/>
                  <a:pt x="91" y="15"/>
                </a:cubicBezTo>
                <a:cubicBezTo>
                  <a:pt x="89" y="15"/>
                  <a:pt x="86" y="13"/>
                  <a:pt x="83" y="13"/>
                </a:cubicBezTo>
                <a:cubicBezTo>
                  <a:pt x="83" y="13"/>
                  <a:pt x="83" y="12"/>
                  <a:pt x="82" y="12"/>
                </a:cubicBezTo>
                <a:cubicBezTo>
                  <a:pt x="83" y="11"/>
                  <a:pt x="85" y="13"/>
                  <a:pt x="87" y="12"/>
                </a:cubicBezTo>
                <a:cubicBezTo>
                  <a:pt x="88" y="13"/>
                  <a:pt x="89" y="13"/>
                  <a:pt x="90" y="12"/>
                </a:cubicBezTo>
                <a:cubicBezTo>
                  <a:pt x="90" y="13"/>
                  <a:pt x="90" y="13"/>
                  <a:pt x="90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5" y="13"/>
                  <a:pt x="97" y="14"/>
                </a:cubicBezTo>
                <a:cubicBezTo>
                  <a:pt x="97" y="13"/>
                  <a:pt x="95" y="12"/>
                  <a:pt x="95" y="13"/>
                </a:cubicBezTo>
                <a:cubicBezTo>
                  <a:pt x="94" y="12"/>
                  <a:pt x="95" y="12"/>
                  <a:pt x="95" y="12"/>
                </a:cubicBezTo>
                <a:cubicBezTo>
                  <a:pt x="94" y="11"/>
                  <a:pt x="93" y="11"/>
                  <a:pt x="93" y="11"/>
                </a:cubicBezTo>
                <a:cubicBezTo>
                  <a:pt x="93" y="12"/>
                  <a:pt x="93" y="12"/>
                  <a:pt x="93" y="12"/>
                </a:cubicBezTo>
                <a:cubicBezTo>
                  <a:pt x="92" y="13"/>
                  <a:pt x="91" y="12"/>
                  <a:pt x="90" y="12"/>
                </a:cubicBezTo>
                <a:cubicBezTo>
                  <a:pt x="89" y="11"/>
                  <a:pt x="88" y="12"/>
                  <a:pt x="87" y="10"/>
                </a:cubicBezTo>
                <a:cubicBezTo>
                  <a:pt x="87" y="10"/>
                  <a:pt x="87" y="11"/>
                  <a:pt x="86" y="11"/>
                </a:cubicBezTo>
                <a:cubicBezTo>
                  <a:pt x="85" y="10"/>
                  <a:pt x="83" y="10"/>
                  <a:pt x="81" y="11"/>
                </a:cubicBezTo>
                <a:cubicBezTo>
                  <a:pt x="80" y="10"/>
                  <a:pt x="79" y="9"/>
                  <a:pt x="79" y="10"/>
                </a:cubicBezTo>
                <a:cubicBezTo>
                  <a:pt x="78" y="10"/>
                  <a:pt x="78" y="10"/>
                  <a:pt x="77" y="9"/>
                </a:cubicBezTo>
                <a:cubicBezTo>
                  <a:pt x="76" y="10"/>
                  <a:pt x="74" y="9"/>
                  <a:pt x="73" y="8"/>
                </a:cubicBezTo>
                <a:cubicBezTo>
                  <a:pt x="73" y="8"/>
                  <a:pt x="74" y="9"/>
                  <a:pt x="75" y="8"/>
                </a:cubicBezTo>
                <a:cubicBezTo>
                  <a:pt x="74" y="7"/>
                  <a:pt x="72" y="8"/>
                  <a:pt x="71" y="7"/>
                </a:cubicBezTo>
                <a:cubicBezTo>
                  <a:pt x="72" y="6"/>
                  <a:pt x="74" y="7"/>
                  <a:pt x="75" y="7"/>
                </a:cubicBezTo>
                <a:cubicBezTo>
                  <a:pt x="78" y="8"/>
                  <a:pt x="81" y="8"/>
                  <a:pt x="83" y="9"/>
                </a:cubicBezTo>
                <a:cubicBezTo>
                  <a:pt x="84" y="9"/>
                  <a:pt x="85" y="9"/>
                  <a:pt x="85" y="10"/>
                </a:cubicBezTo>
                <a:cubicBezTo>
                  <a:pt x="85" y="10"/>
                  <a:pt x="86" y="9"/>
                  <a:pt x="86" y="9"/>
                </a:cubicBezTo>
                <a:cubicBezTo>
                  <a:pt x="87" y="10"/>
                  <a:pt x="87" y="10"/>
                  <a:pt x="88" y="10"/>
                </a:cubicBezTo>
                <a:cubicBezTo>
                  <a:pt x="89" y="9"/>
                  <a:pt x="91" y="11"/>
                  <a:pt x="92" y="10"/>
                </a:cubicBezTo>
                <a:cubicBezTo>
                  <a:pt x="93" y="11"/>
                  <a:pt x="95" y="10"/>
                  <a:pt x="96" y="11"/>
                </a:cubicBezTo>
                <a:cubicBezTo>
                  <a:pt x="97" y="10"/>
                  <a:pt x="99" y="12"/>
                  <a:pt x="99" y="11"/>
                </a:cubicBezTo>
                <a:cubicBezTo>
                  <a:pt x="102" y="12"/>
                  <a:pt x="103" y="11"/>
                  <a:pt x="105" y="13"/>
                </a:cubicBezTo>
                <a:cubicBezTo>
                  <a:pt x="106" y="13"/>
                  <a:pt x="106" y="12"/>
                  <a:pt x="106" y="12"/>
                </a:cubicBezTo>
                <a:cubicBezTo>
                  <a:pt x="107" y="13"/>
                  <a:pt x="107" y="13"/>
                  <a:pt x="108" y="14"/>
                </a:cubicBezTo>
                <a:cubicBezTo>
                  <a:pt x="109" y="13"/>
                  <a:pt x="109" y="12"/>
                  <a:pt x="108" y="12"/>
                </a:cubicBezTo>
                <a:cubicBezTo>
                  <a:pt x="109" y="12"/>
                  <a:pt x="109" y="12"/>
                  <a:pt x="110" y="12"/>
                </a:cubicBezTo>
                <a:cubicBezTo>
                  <a:pt x="110" y="14"/>
                  <a:pt x="111" y="13"/>
                  <a:pt x="112" y="14"/>
                </a:cubicBezTo>
                <a:cubicBezTo>
                  <a:pt x="112" y="13"/>
                  <a:pt x="114" y="13"/>
                  <a:pt x="114" y="13"/>
                </a:cubicBezTo>
                <a:cubicBezTo>
                  <a:pt x="117" y="12"/>
                  <a:pt x="120" y="12"/>
                  <a:pt x="124" y="13"/>
                </a:cubicBezTo>
                <a:cubicBezTo>
                  <a:pt x="124" y="14"/>
                  <a:pt x="123" y="15"/>
                  <a:pt x="124" y="16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7" y="14"/>
                  <a:pt x="126" y="14"/>
                  <a:pt x="126" y="14"/>
                </a:cubicBezTo>
                <a:cubicBezTo>
                  <a:pt x="127" y="13"/>
                  <a:pt x="127" y="13"/>
                  <a:pt x="128" y="13"/>
                </a:cubicBezTo>
                <a:cubicBezTo>
                  <a:pt x="128" y="13"/>
                  <a:pt x="128" y="14"/>
                  <a:pt x="128" y="14"/>
                </a:cubicBezTo>
                <a:cubicBezTo>
                  <a:pt x="128" y="14"/>
                  <a:pt x="127" y="14"/>
                  <a:pt x="127" y="15"/>
                </a:cubicBezTo>
                <a:cubicBezTo>
                  <a:pt x="128" y="15"/>
                  <a:pt x="128" y="14"/>
                  <a:pt x="129" y="14"/>
                </a:cubicBezTo>
                <a:cubicBezTo>
                  <a:pt x="129" y="14"/>
                  <a:pt x="130" y="14"/>
                  <a:pt x="130" y="14"/>
                </a:cubicBezTo>
                <a:cubicBezTo>
                  <a:pt x="131" y="12"/>
                  <a:pt x="134" y="14"/>
                  <a:pt x="136" y="14"/>
                </a:cubicBezTo>
                <a:cubicBezTo>
                  <a:pt x="137" y="14"/>
                  <a:pt x="136" y="15"/>
                  <a:pt x="137" y="15"/>
                </a:cubicBezTo>
                <a:cubicBezTo>
                  <a:pt x="137" y="15"/>
                  <a:pt x="137" y="14"/>
                  <a:pt x="138" y="14"/>
                </a:cubicBezTo>
                <a:cubicBezTo>
                  <a:pt x="138" y="15"/>
                  <a:pt x="139" y="16"/>
                  <a:pt x="139" y="15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42" y="15"/>
                  <a:pt x="143" y="16"/>
                  <a:pt x="144" y="15"/>
                </a:cubicBezTo>
                <a:cubicBezTo>
                  <a:pt x="145" y="15"/>
                  <a:pt x="144" y="14"/>
                  <a:pt x="143" y="14"/>
                </a:cubicBezTo>
                <a:cubicBezTo>
                  <a:pt x="144" y="14"/>
                  <a:pt x="144" y="14"/>
                  <a:pt x="145" y="14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6" y="15"/>
                  <a:pt x="148" y="17"/>
                  <a:pt x="149" y="16"/>
                </a:cubicBezTo>
                <a:cubicBezTo>
                  <a:pt x="150" y="17"/>
                  <a:pt x="152" y="17"/>
                  <a:pt x="153" y="17"/>
                </a:cubicBez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2" y="16"/>
                  <a:pt x="151" y="16"/>
                </a:cubicBezTo>
                <a:cubicBezTo>
                  <a:pt x="151" y="16"/>
                  <a:pt x="152" y="15"/>
                  <a:pt x="151" y="15"/>
                </a:cubicBezTo>
                <a:cubicBezTo>
                  <a:pt x="151" y="14"/>
                  <a:pt x="152" y="16"/>
                  <a:pt x="153" y="15"/>
                </a:cubicBezTo>
                <a:cubicBezTo>
                  <a:pt x="153" y="15"/>
                  <a:pt x="153" y="15"/>
                  <a:pt x="153" y="16"/>
                </a:cubicBezTo>
                <a:cubicBezTo>
                  <a:pt x="154" y="15"/>
                  <a:pt x="154" y="15"/>
                  <a:pt x="154" y="14"/>
                </a:cubicBezTo>
                <a:cubicBezTo>
                  <a:pt x="156" y="15"/>
                  <a:pt x="157" y="14"/>
                  <a:pt x="158" y="15"/>
                </a:cubicBezTo>
                <a:cubicBezTo>
                  <a:pt x="157" y="15"/>
                  <a:pt x="157" y="15"/>
                  <a:pt x="158" y="16"/>
                </a:cubicBezTo>
                <a:cubicBezTo>
                  <a:pt x="157" y="16"/>
                  <a:pt x="157" y="15"/>
                  <a:pt x="156" y="16"/>
                </a:cubicBezTo>
                <a:cubicBezTo>
                  <a:pt x="156" y="17"/>
                  <a:pt x="157" y="18"/>
                  <a:pt x="158" y="17"/>
                </a:cubicBezTo>
                <a:cubicBezTo>
                  <a:pt x="159" y="18"/>
                  <a:pt x="160" y="18"/>
                  <a:pt x="161" y="17"/>
                </a:cubicBezTo>
                <a:cubicBezTo>
                  <a:pt x="162" y="19"/>
                  <a:pt x="163" y="17"/>
                  <a:pt x="164" y="18"/>
                </a:cubicBezTo>
                <a:cubicBezTo>
                  <a:pt x="165" y="17"/>
                  <a:pt x="164" y="17"/>
                  <a:pt x="164" y="16"/>
                </a:cubicBezTo>
                <a:cubicBezTo>
                  <a:pt x="165" y="16"/>
                  <a:pt x="166" y="16"/>
                  <a:pt x="166" y="16"/>
                </a:cubicBezTo>
                <a:cubicBezTo>
                  <a:pt x="167" y="17"/>
                  <a:pt x="166" y="16"/>
                  <a:pt x="165" y="17"/>
                </a:cubicBezTo>
                <a:cubicBezTo>
                  <a:pt x="165" y="17"/>
                  <a:pt x="166" y="17"/>
                  <a:pt x="166" y="17"/>
                </a:cubicBezTo>
                <a:cubicBezTo>
                  <a:pt x="167" y="17"/>
                  <a:pt x="167" y="17"/>
                  <a:pt x="167" y="16"/>
                </a:cubicBezTo>
                <a:cubicBezTo>
                  <a:pt x="167" y="16"/>
                  <a:pt x="167" y="15"/>
                  <a:pt x="167" y="15"/>
                </a:cubicBezTo>
                <a:cubicBezTo>
                  <a:pt x="166" y="14"/>
                  <a:pt x="165" y="14"/>
                  <a:pt x="164" y="14"/>
                </a:cubicBezTo>
                <a:cubicBezTo>
                  <a:pt x="163" y="15"/>
                  <a:pt x="163" y="14"/>
                  <a:pt x="162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2" y="15"/>
                </a:cubicBezTo>
                <a:cubicBezTo>
                  <a:pt x="161" y="15"/>
                  <a:pt x="162" y="15"/>
                  <a:pt x="162" y="14"/>
                </a:cubicBezTo>
                <a:cubicBezTo>
                  <a:pt x="161" y="13"/>
                  <a:pt x="160" y="14"/>
                  <a:pt x="159" y="14"/>
                </a:cubicBezTo>
                <a:cubicBezTo>
                  <a:pt x="159" y="14"/>
                  <a:pt x="160" y="14"/>
                  <a:pt x="159" y="15"/>
                </a:cubicBezTo>
                <a:cubicBezTo>
                  <a:pt x="159" y="15"/>
                  <a:pt x="159" y="15"/>
                  <a:pt x="158" y="15"/>
                </a:cubicBezTo>
                <a:cubicBezTo>
                  <a:pt x="158" y="14"/>
                  <a:pt x="158" y="15"/>
                  <a:pt x="159" y="14"/>
                </a:cubicBezTo>
                <a:cubicBezTo>
                  <a:pt x="154" y="13"/>
                  <a:pt x="149" y="14"/>
                  <a:pt x="144" y="12"/>
                </a:cubicBezTo>
                <a:cubicBezTo>
                  <a:pt x="141" y="13"/>
                  <a:pt x="139" y="10"/>
                  <a:pt x="137" y="12"/>
                </a:cubicBezTo>
                <a:cubicBezTo>
                  <a:pt x="135" y="11"/>
                  <a:pt x="133" y="10"/>
                  <a:pt x="131" y="9"/>
                </a:cubicBezTo>
                <a:cubicBezTo>
                  <a:pt x="131" y="9"/>
                  <a:pt x="131" y="9"/>
                  <a:pt x="131" y="10"/>
                </a:cubicBezTo>
                <a:cubicBezTo>
                  <a:pt x="129" y="10"/>
                  <a:pt x="127" y="8"/>
                  <a:pt x="125" y="10"/>
                </a:cubicBezTo>
                <a:cubicBezTo>
                  <a:pt x="125" y="9"/>
                  <a:pt x="125" y="9"/>
                  <a:pt x="125" y="9"/>
                </a:cubicBezTo>
                <a:cubicBezTo>
                  <a:pt x="124" y="10"/>
                  <a:pt x="122" y="8"/>
                  <a:pt x="121" y="9"/>
                </a:cubicBezTo>
                <a:cubicBezTo>
                  <a:pt x="121" y="9"/>
                  <a:pt x="121" y="8"/>
                  <a:pt x="121" y="7"/>
                </a:cubicBezTo>
                <a:cubicBezTo>
                  <a:pt x="122" y="6"/>
                  <a:pt x="124" y="7"/>
                  <a:pt x="125" y="6"/>
                </a:cubicBezTo>
                <a:cubicBezTo>
                  <a:pt x="126" y="7"/>
                  <a:pt x="126" y="7"/>
                  <a:pt x="127" y="7"/>
                </a:cubicBezTo>
                <a:cubicBezTo>
                  <a:pt x="127" y="6"/>
                  <a:pt x="126" y="5"/>
                  <a:pt x="126" y="6"/>
                </a:cubicBezTo>
                <a:cubicBezTo>
                  <a:pt x="125" y="6"/>
                  <a:pt x="126" y="5"/>
                  <a:pt x="126" y="5"/>
                </a:cubicBezTo>
                <a:cubicBezTo>
                  <a:pt x="127" y="5"/>
                  <a:pt x="127" y="5"/>
                  <a:pt x="127" y="6"/>
                </a:cubicBezTo>
                <a:cubicBezTo>
                  <a:pt x="128" y="6"/>
                  <a:pt x="127" y="5"/>
                  <a:pt x="128" y="5"/>
                </a:cubicBezTo>
                <a:cubicBezTo>
                  <a:pt x="129" y="6"/>
                  <a:pt x="130" y="5"/>
                  <a:pt x="130" y="5"/>
                </a:cubicBezTo>
                <a:cubicBezTo>
                  <a:pt x="131" y="5"/>
                  <a:pt x="131" y="5"/>
                  <a:pt x="132" y="5"/>
                </a:cubicBezTo>
                <a:cubicBezTo>
                  <a:pt x="133" y="6"/>
                  <a:pt x="134" y="5"/>
                  <a:pt x="135" y="6"/>
                </a:cubicBezTo>
                <a:cubicBezTo>
                  <a:pt x="138" y="5"/>
                  <a:pt x="142" y="5"/>
                  <a:pt x="146" y="6"/>
                </a:cubicBezTo>
                <a:cubicBezTo>
                  <a:pt x="146" y="6"/>
                  <a:pt x="146" y="6"/>
                  <a:pt x="146" y="5"/>
                </a:cubicBezTo>
                <a:cubicBezTo>
                  <a:pt x="148" y="7"/>
                  <a:pt x="150" y="6"/>
                  <a:pt x="152" y="6"/>
                </a:cubicBezTo>
                <a:cubicBezTo>
                  <a:pt x="152" y="6"/>
                  <a:pt x="153" y="7"/>
                  <a:pt x="154" y="7"/>
                </a:cubicBezTo>
                <a:cubicBezTo>
                  <a:pt x="155" y="7"/>
                  <a:pt x="157" y="6"/>
                  <a:pt x="158" y="6"/>
                </a:cubicBezTo>
                <a:cubicBezTo>
                  <a:pt x="159" y="6"/>
                  <a:pt x="159" y="7"/>
                  <a:pt x="160" y="7"/>
                </a:cubicBezTo>
                <a:cubicBezTo>
                  <a:pt x="163" y="6"/>
                  <a:pt x="166" y="7"/>
                  <a:pt x="169" y="7"/>
                </a:cubicBezTo>
                <a:cubicBezTo>
                  <a:pt x="168" y="7"/>
                  <a:pt x="167" y="7"/>
                  <a:pt x="167" y="7"/>
                </a:cubicBezTo>
                <a:cubicBezTo>
                  <a:pt x="167" y="8"/>
                  <a:pt x="167" y="8"/>
                  <a:pt x="168" y="8"/>
                </a:cubicBezTo>
                <a:cubicBezTo>
                  <a:pt x="169" y="7"/>
                  <a:pt x="170" y="9"/>
                  <a:pt x="171" y="7"/>
                </a:cubicBezTo>
                <a:cubicBezTo>
                  <a:pt x="171" y="7"/>
                  <a:pt x="171" y="7"/>
                  <a:pt x="172" y="8"/>
                </a:cubicBezTo>
                <a:cubicBezTo>
                  <a:pt x="173" y="6"/>
                  <a:pt x="176" y="6"/>
                  <a:pt x="177" y="7"/>
                </a:cubicBezTo>
                <a:cubicBezTo>
                  <a:pt x="177" y="8"/>
                  <a:pt x="176" y="8"/>
                  <a:pt x="176" y="8"/>
                </a:cubicBezTo>
                <a:cubicBezTo>
                  <a:pt x="176" y="9"/>
                  <a:pt x="177" y="8"/>
                  <a:pt x="178" y="8"/>
                </a:cubicBezTo>
                <a:cubicBezTo>
                  <a:pt x="178" y="8"/>
                  <a:pt x="178" y="9"/>
                  <a:pt x="179" y="9"/>
                </a:cubicBezTo>
                <a:cubicBezTo>
                  <a:pt x="179" y="8"/>
                  <a:pt x="179" y="8"/>
                  <a:pt x="180" y="7"/>
                </a:cubicBezTo>
                <a:cubicBezTo>
                  <a:pt x="180" y="8"/>
                  <a:pt x="180" y="8"/>
                  <a:pt x="179" y="8"/>
                </a:cubicBezTo>
                <a:cubicBezTo>
                  <a:pt x="180" y="9"/>
                  <a:pt x="180" y="9"/>
                  <a:pt x="180" y="9"/>
                </a:cubicBezTo>
                <a:cubicBezTo>
                  <a:pt x="181" y="9"/>
                  <a:pt x="181" y="8"/>
                  <a:pt x="181" y="7"/>
                </a:cubicBezTo>
                <a:cubicBezTo>
                  <a:pt x="183" y="7"/>
                  <a:pt x="184" y="7"/>
                  <a:pt x="186" y="7"/>
                </a:cubicBezTo>
                <a:cubicBezTo>
                  <a:pt x="186" y="8"/>
                  <a:pt x="186" y="8"/>
                  <a:pt x="186" y="8"/>
                </a:cubicBezTo>
                <a:cubicBezTo>
                  <a:pt x="187" y="9"/>
                  <a:pt x="187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9" y="8"/>
                  <a:pt x="190" y="8"/>
                  <a:pt x="191" y="7"/>
                </a:cubicBezTo>
                <a:cubicBezTo>
                  <a:pt x="194" y="8"/>
                  <a:pt x="196" y="8"/>
                  <a:pt x="198" y="8"/>
                </a:cubicBezTo>
                <a:cubicBezTo>
                  <a:pt x="199" y="8"/>
                  <a:pt x="200" y="8"/>
                  <a:pt x="201" y="8"/>
                </a:cubicBezTo>
                <a:cubicBezTo>
                  <a:pt x="201" y="9"/>
                  <a:pt x="200" y="9"/>
                  <a:pt x="201" y="9"/>
                </a:cubicBezTo>
                <a:cubicBezTo>
                  <a:pt x="201" y="9"/>
                  <a:pt x="202" y="9"/>
                  <a:pt x="202" y="8"/>
                </a:cubicBezTo>
                <a:cubicBezTo>
                  <a:pt x="203" y="8"/>
                  <a:pt x="203" y="9"/>
                  <a:pt x="203" y="9"/>
                </a:cubicBezTo>
                <a:cubicBezTo>
                  <a:pt x="203" y="9"/>
                  <a:pt x="203" y="8"/>
                  <a:pt x="204" y="8"/>
                </a:cubicBezTo>
                <a:cubicBezTo>
                  <a:pt x="205" y="8"/>
                  <a:pt x="205" y="8"/>
                  <a:pt x="206" y="9"/>
                </a:cubicBezTo>
                <a:cubicBezTo>
                  <a:pt x="207" y="9"/>
                  <a:pt x="206" y="8"/>
                  <a:pt x="207" y="8"/>
                </a:cubicBezTo>
                <a:cubicBezTo>
                  <a:pt x="208" y="8"/>
                  <a:pt x="207" y="9"/>
                  <a:pt x="208" y="9"/>
                </a:cubicBezTo>
                <a:cubicBezTo>
                  <a:pt x="208" y="10"/>
                  <a:pt x="209" y="9"/>
                  <a:pt x="209" y="8"/>
                </a:cubicBezTo>
                <a:cubicBezTo>
                  <a:pt x="211" y="9"/>
                  <a:pt x="213" y="8"/>
                  <a:pt x="215" y="8"/>
                </a:cubicBezTo>
                <a:cubicBezTo>
                  <a:pt x="215" y="9"/>
                  <a:pt x="214" y="9"/>
                  <a:pt x="214" y="10"/>
                </a:cubicBezTo>
                <a:cubicBezTo>
                  <a:pt x="215" y="10"/>
                  <a:pt x="216" y="10"/>
                  <a:pt x="217" y="9"/>
                </a:cubicBezTo>
                <a:cubicBezTo>
                  <a:pt x="217" y="9"/>
                  <a:pt x="217" y="9"/>
                  <a:pt x="217" y="9"/>
                </a:cubicBezTo>
                <a:cubicBezTo>
                  <a:pt x="216" y="9"/>
                  <a:pt x="216" y="9"/>
                  <a:pt x="216" y="9"/>
                </a:cubicBezTo>
                <a:cubicBezTo>
                  <a:pt x="220" y="9"/>
                  <a:pt x="223" y="10"/>
                  <a:pt x="227" y="9"/>
                </a:cubicBezTo>
                <a:cubicBezTo>
                  <a:pt x="227" y="9"/>
                  <a:pt x="227" y="9"/>
                  <a:pt x="227" y="9"/>
                </a:cubicBezTo>
                <a:cubicBezTo>
                  <a:pt x="229" y="9"/>
                  <a:pt x="232" y="8"/>
                  <a:pt x="233" y="11"/>
                </a:cubicBezTo>
                <a:cubicBezTo>
                  <a:pt x="233" y="11"/>
                  <a:pt x="234" y="11"/>
                  <a:pt x="234" y="11"/>
                </a:cubicBezTo>
                <a:cubicBezTo>
                  <a:pt x="234" y="10"/>
                  <a:pt x="234" y="10"/>
                  <a:pt x="234" y="10"/>
                </a:cubicBezTo>
                <a:cubicBezTo>
                  <a:pt x="234" y="10"/>
                  <a:pt x="235" y="10"/>
                  <a:pt x="235" y="11"/>
                </a:cubicBezTo>
                <a:cubicBezTo>
                  <a:pt x="236" y="9"/>
                  <a:pt x="239" y="10"/>
                  <a:pt x="241" y="10"/>
                </a:cubicBezTo>
                <a:cubicBezTo>
                  <a:pt x="241" y="9"/>
                  <a:pt x="241" y="9"/>
                  <a:pt x="241" y="9"/>
                </a:cubicBezTo>
                <a:cubicBezTo>
                  <a:pt x="243" y="10"/>
                  <a:pt x="245" y="10"/>
                  <a:pt x="246" y="9"/>
                </a:cubicBezTo>
                <a:cubicBezTo>
                  <a:pt x="248" y="11"/>
                  <a:pt x="251" y="11"/>
                  <a:pt x="251" y="10"/>
                </a:cubicBezTo>
                <a:cubicBezTo>
                  <a:pt x="251" y="10"/>
                  <a:pt x="252" y="10"/>
                  <a:pt x="252" y="10"/>
                </a:cubicBezTo>
                <a:cubicBezTo>
                  <a:pt x="253" y="9"/>
                  <a:pt x="255" y="10"/>
                  <a:pt x="257" y="9"/>
                </a:cubicBezTo>
                <a:cubicBezTo>
                  <a:pt x="256" y="10"/>
                  <a:pt x="256" y="10"/>
                  <a:pt x="255" y="10"/>
                </a:cubicBezTo>
                <a:cubicBezTo>
                  <a:pt x="255" y="11"/>
                  <a:pt x="256" y="11"/>
                  <a:pt x="256" y="12"/>
                </a:cubicBezTo>
                <a:cubicBezTo>
                  <a:pt x="257" y="12"/>
                  <a:pt x="257" y="11"/>
                  <a:pt x="258" y="11"/>
                </a:cubicBezTo>
                <a:cubicBezTo>
                  <a:pt x="258" y="11"/>
                  <a:pt x="259" y="11"/>
                  <a:pt x="259" y="11"/>
                </a:cubicBezTo>
                <a:cubicBezTo>
                  <a:pt x="260" y="11"/>
                  <a:pt x="258" y="10"/>
                  <a:pt x="259" y="10"/>
                </a:cubicBezTo>
                <a:cubicBezTo>
                  <a:pt x="260" y="11"/>
                  <a:pt x="263" y="12"/>
                  <a:pt x="264" y="11"/>
                </a:cubicBezTo>
                <a:cubicBezTo>
                  <a:pt x="265" y="11"/>
                  <a:pt x="265" y="11"/>
                  <a:pt x="266" y="11"/>
                </a:cubicBezTo>
                <a:cubicBezTo>
                  <a:pt x="265" y="11"/>
                  <a:pt x="264" y="10"/>
                  <a:pt x="263" y="10"/>
                </a:cubicBezTo>
                <a:cubicBezTo>
                  <a:pt x="264" y="9"/>
                  <a:pt x="266" y="10"/>
                  <a:pt x="268" y="9"/>
                </a:cubicBezTo>
                <a:cubicBezTo>
                  <a:pt x="270" y="9"/>
                  <a:pt x="272" y="8"/>
                  <a:pt x="275" y="10"/>
                </a:cubicBezTo>
                <a:cubicBezTo>
                  <a:pt x="277" y="9"/>
                  <a:pt x="280" y="9"/>
                  <a:pt x="283" y="9"/>
                </a:cubicBezTo>
                <a:cubicBezTo>
                  <a:pt x="284" y="10"/>
                  <a:pt x="285" y="10"/>
                  <a:pt x="286" y="9"/>
                </a:cubicBezTo>
                <a:cubicBezTo>
                  <a:pt x="287" y="10"/>
                  <a:pt x="288" y="10"/>
                  <a:pt x="290" y="10"/>
                </a:cubicBezTo>
                <a:cubicBezTo>
                  <a:pt x="291" y="12"/>
                  <a:pt x="292" y="10"/>
                  <a:pt x="294" y="9"/>
                </a:cubicBezTo>
                <a:cubicBezTo>
                  <a:pt x="295" y="10"/>
                  <a:pt x="296" y="10"/>
                  <a:pt x="297" y="9"/>
                </a:cubicBezTo>
                <a:cubicBezTo>
                  <a:pt x="298" y="9"/>
                  <a:pt x="299" y="10"/>
                  <a:pt x="299" y="11"/>
                </a:cubicBezTo>
                <a:cubicBezTo>
                  <a:pt x="301" y="11"/>
                  <a:pt x="302" y="10"/>
                  <a:pt x="304" y="10"/>
                </a:cubicBezTo>
                <a:cubicBezTo>
                  <a:pt x="304" y="10"/>
                  <a:pt x="304" y="11"/>
                  <a:pt x="303" y="11"/>
                </a:cubicBezTo>
                <a:cubicBezTo>
                  <a:pt x="305" y="12"/>
                  <a:pt x="307" y="12"/>
                  <a:pt x="308" y="11"/>
                </a:cubicBezTo>
                <a:cubicBezTo>
                  <a:pt x="308" y="11"/>
                  <a:pt x="308" y="12"/>
                  <a:pt x="308" y="13"/>
                </a:cubicBezTo>
                <a:cubicBezTo>
                  <a:pt x="310" y="13"/>
                  <a:pt x="312" y="12"/>
                  <a:pt x="313" y="13"/>
                </a:cubicBezTo>
                <a:cubicBezTo>
                  <a:pt x="314" y="13"/>
                  <a:pt x="315" y="12"/>
                  <a:pt x="317" y="13"/>
                </a:cubicBezTo>
                <a:cubicBezTo>
                  <a:pt x="317" y="13"/>
                  <a:pt x="317" y="12"/>
                  <a:pt x="318" y="13"/>
                </a:cubicBezTo>
                <a:cubicBezTo>
                  <a:pt x="318" y="13"/>
                  <a:pt x="318" y="13"/>
                  <a:pt x="318" y="13"/>
                </a:cubicBezTo>
                <a:cubicBezTo>
                  <a:pt x="318" y="12"/>
                  <a:pt x="318" y="12"/>
                  <a:pt x="318" y="13"/>
                </a:cubicBezTo>
                <a:cubicBezTo>
                  <a:pt x="316" y="11"/>
                  <a:pt x="316" y="12"/>
                  <a:pt x="315" y="11"/>
                </a:cubicBezTo>
                <a:cubicBezTo>
                  <a:pt x="315" y="11"/>
                  <a:pt x="316" y="11"/>
                  <a:pt x="316" y="11"/>
                </a:cubicBezTo>
                <a:cubicBezTo>
                  <a:pt x="317" y="12"/>
                  <a:pt x="318" y="12"/>
                  <a:pt x="319" y="12"/>
                </a:cubicBezTo>
                <a:cubicBezTo>
                  <a:pt x="320" y="12"/>
                  <a:pt x="319" y="12"/>
                  <a:pt x="319" y="13"/>
                </a:cubicBezTo>
                <a:cubicBezTo>
                  <a:pt x="322" y="14"/>
                  <a:pt x="324" y="13"/>
                  <a:pt x="327" y="14"/>
                </a:cubicBezTo>
                <a:cubicBezTo>
                  <a:pt x="327" y="13"/>
                  <a:pt x="328" y="13"/>
                  <a:pt x="329" y="13"/>
                </a:cubicBezTo>
                <a:cubicBezTo>
                  <a:pt x="329" y="12"/>
                  <a:pt x="330" y="12"/>
                  <a:pt x="331" y="12"/>
                </a:cubicBezTo>
                <a:cubicBezTo>
                  <a:pt x="332" y="13"/>
                  <a:pt x="333" y="12"/>
                  <a:pt x="334" y="12"/>
                </a:cubicBezTo>
                <a:cubicBezTo>
                  <a:pt x="334" y="12"/>
                  <a:pt x="334" y="11"/>
                  <a:pt x="334" y="11"/>
                </a:cubicBezTo>
                <a:cubicBezTo>
                  <a:pt x="335" y="10"/>
                  <a:pt x="336" y="12"/>
                  <a:pt x="337" y="11"/>
                </a:cubicBezTo>
                <a:cubicBezTo>
                  <a:pt x="337" y="11"/>
                  <a:pt x="337" y="11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39" y="11"/>
                  <a:pt x="338" y="10"/>
                  <a:pt x="338" y="11"/>
                </a:cubicBezTo>
                <a:cubicBezTo>
                  <a:pt x="338" y="11"/>
                  <a:pt x="339" y="11"/>
                  <a:pt x="339" y="11"/>
                </a:cubicBezTo>
                <a:cubicBezTo>
                  <a:pt x="340" y="11"/>
                  <a:pt x="340" y="11"/>
                  <a:pt x="340" y="10"/>
                </a:cubicBezTo>
                <a:cubicBezTo>
                  <a:pt x="341" y="13"/>
                  <a:pt x="344" y="11"/>
                  <a:pt x="346" y="12"/>
                </a:cubicBezTo>
                <a:cubicBezTo>
                  <a:pt x="346" y="12"/>
                  <a:pt x="346" y="12"/>
                  <a:pt x="346" y="12"/>
                </a:cubicBezTo>
                <a:cubicBezTo>
                  <a:pt x="347" y="12"/>
                  <a:pt x="348" y="12"/>
                  <a:pt x="349" y="13"/>
                </a:cubicBezTo>
                <a:cubicBezTo>
                  <a:pt x="350" y="12"/>
                  <a:pt x="350" y="11"/>
                  <a:pt x="351" y="10"/>
                </a:cubicBezTo>
                <a:cubicBezTo>
                  <a:pt x="351" y="11"/>
                  <a:pt x="351" y="11"/>
                  <a:pt x="351" y="12"/>
                </a:cubicBezTo>
                <a:cubicBezTo>
                  <a:pt x="353" y="11"/>
                  <a:pt x="356" y="11"/>
                  <a:pt x="358" y="11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59" y="12"/>
                  <a:pt x="360" y="12"/>
                  <a:pt x="360" y="12"/>
                </a:cubicBezTo>
                <a:cubicBezTo>
                  <a:pt x="360" y="12"/>
                  <a:pt x="361" y="12"/>
                  <a:pt x="361" y="12"/>
                </a:cubicBezTo>
                <a:cubicBezTo>
                  <a:pt x="361" y="13"/>
                  <a:pt x="360" y="12"/>
                  <a:pt x="360" y="13"/>
                </a:cubicBezTo>
                <a:cubicBezTo>
                  <a:pt x="358" y="13"/>
                  <a:pt x="356" y="14"/>
                  <a:pt x="354" y="13"/>
                </a:cubicBezTo>
                <a:cubicBezTo>
                  <a:pt x="353" y="13"/>
                  <a:pt x="353" y="14"/>
                  <a:pt x="352" y="14"/>
                </a:cubicBezTo>
                <a:cubicBezTo>
                  <a:pt x="352" y="13"/>
                  <a:pt x="352" y="13"/>
                  <a:pt x="351" y="13"/>
                </a:cubicBezTo>
                <a:cubicBezTo>
                  <a:pt x="351" y="13"/>
                  <a:pt x="350" y="13"/>
                  <a:pt x="350" y="14"/>
                </a:cubicBezTo>
                <a:cubicBezTo>
                  <a:pt x="347" y="13"/>
                  <a:pt x="344" y="13"/>
                  <a:pt x="341" y="14"/>
                </a:cubicBezTo>
                <a:cubicBezTo>
                  <a:pt x="340" y="13"/>
                  <a:pt x="339" y="13"/>
                  <a:pt x="339" y="13"/>
                </a:cubicBezTo>
                <a:cubicBezTo>
                  <a:pt x="340" y="15"/>
                  <a:pt x="342" y="14"/>
                  <a:pt x="343" y="15"/>
                </a:cubicBezTo>
                <a:cubicBezTo>
                  <a:pt x="343" y="15"/>
                  <a:pt x="343" y="14"/>
                  <a:pt x="344" y="14"/>
                </a:cubicBezTo>
                <a:cubicBezTo>
                  <a:pt x="345" y="15"/>
                  <a:pt x="346" y="14"/>
                  <a:pt x="347" y="15"/>
                </a:cubicBezTo>
                <a:cubicBezTo>
                  <a:pt x="347" y="15"/>
                  <a:pt x="348" y="14"/>
                  <a:pt x="349" y="15"/>
                </a:cubicBezTo>
                <a:cubicBezTo>
                  <a:pt x="352" y="14"/>
                  <a:pt x="354" y="15"/>
                  <a:pt x="357" y="15"/>
                </a:cubicBezTo>
                <a:cubicBezTo>
                  <a:pt x="358" y="16"/>
                  <a:pt x="359" y="16"/>
                  <a:pt x="360" y="15"/>
                </a:cubicBezTo>
                <a:cubicBezTo>
                  <a:pt x="361" y="16"/>
                  <a:pt x="362" y="16"/>
                  <a:pt x="363" y="16"/>
                </a:cubicBezTo>
                <a:cubicBezTo>
                  <a:pt x="364" y="16"/>
                  <a:pt x="364" y="16"/>
                  <a:pt x="364" y="16"/>
                </a:cubicBezTo>
                <a:cubicBezTo>
                  <a:pt x="366" y="15"/>
                  <a:pt x="369" y="17"/>
                  <a:pt x="370" y="15"/>
                </a:cubicBezTo>
                <a:cubicBezTo>
                  <a:pt x="372" y="17"/>
                  <a:pt x="373" y="16"/>
                  <a:pt x="375" y="17"/>
                </a:cubicBezTo>
                <a:cubicBezTo>
                  <a:pt x="376" y="16"/>
                  <a:pt x="378" y="16"/>
                  <a:pt x="379" y="17"/>
                </a:cubicBezTo>
                <a:cubicBezTo>
                  <a:pt x="379" y="17"/>
                  <a:pt x="380" y="16"/>
                  <a:pt x="380" y="16"/>
                </a:cubicBezTo>
                <a:cubicBezTo>
                  <a:pt x="385" y="18"/>
                  <a:pt x="389" y="16"/>
                  <a:pt x="394" y="18"/>
                </a:cubicBezTo>
                <a:cubicBezTo>
                  <a:pt x="395" y="18"/>
                  <a:pt x="395" y="18"/>
                  <a:pt x="396" y="18"/>
                </a:cubicBezTo>
                <a:cubicBezTo>
                  <a:pt x="396" y="18"/>
                  <a:pt x="397" y="17"/>
                  <a:pt x="397" y="18"/>
                </a:cubicBezTo>
                <a:cubicBezTo>
                  <a:pt x="397" y="19"/>
                  <a:pt x="398" y="17"/>
                  <a:pt x="399" y="19"/>
                </a:cubicBezTo>
                <a:cubicBezTo>
                  <a:pt x="402" y="18"/>
                  <a:pt x="405" y="18"/>
                  <a:pt x="408" y="19"/>
                </a:cubicBezTo>
                <a:cubicBezTo>
                  <a:pt x="408" y="19"/>
                  <a:pt x="408" y="19"/>
                  <a:pt x="409" y="18"/>
                </a:cubicBezTo>
                <a:cubicBezTo>
                  <a:pt x="409" y="18"/>
                  <a:pt x="409" y="19"/>
                  <a:pt x="409" y="19"/>
                </a:cubicBezTo>
                <a:cubicBezTo>
                  <a:pt x="413" y="19"/>
                  <a:pt x="416" y="19"/>
                  <a:pt x="420" y="20"/>
                </a:cubicBezTo>
                <a:cubicBezTo>
                  <a:pt x="421" y="19"/>
                  <a:pt x="423" y="21"/>
                  <a:pt x="425" y="20"/>
                </a:cubicBezTo>
                <a:cubicBezTo>
                  <a:pt x="425" y="20"/>
                  <a:pt x="426" y="20"/>
                  <a:pt x="426" y="21"/>
                </a:cubicBezTo>
                <a:cubicBezTo>
                  <a:pt x="426" y="20"/>
                  <a:pt x="428" y="20"/>
                  <a:pt x="428" y="21"/>
                </a:cubicBezTo>
                <a:cubicBezTo>
                  <a:pt x="429" y="20"/>
                  <a:pt x="430" y="21"/>
                  <a:pt x="431" y="20"/>
                </a:cubicBezTo>
                <a:cubicBezTo>
                  <a:pt x="431" y="21"/>
                  <a:pt x="432" y="20"/>
                  <a:pt x="432" y="21"/>
                </a:cubicBezTo>
                <a:cubicBezTo>
                  <a:pt x="433" y="21"/>
                  <a:pt x="433" y="21"/>
                  <a:pt x="434" y="21"/>
                </a:cubicBezTo>
                <a:cubicBezTo>
                  <a:pt x="435" y="21"/>
                  <a:pt x="438" y="20"/>
                  <a:pt x="439" y="22"/>
                </a:cubicBezTo>
                <a:cubicBezTo>
                  <a:pt x="440" y="22"/>
                  <a:pt x="441" y="22"/>
                  <a:pt x="442" y="21"/>
                </a:cubicBezTo>
                <a:cubicBezTo>
                  <a:pt x="443" y="22"/>
                  <a:pt x="445" y="22"/>
                  <a:pt x="446" y="22"/>
                </a:cubicBezTo>
                <a:cubicBezTo>
                  <a:pt x="447" y="22"/>
                  <a:pt x="446" y="22"/>
                  <a:pt x="447" y="23"/>
                </a:cubicBezTo>
                <a:cubicBezTo>
                  <a:pt x="448" y="22"/>
                  <a:pt x="449" y="22"/>
                  <a:pt x="449" y="22"/>
                </a:cubicBezTo>
                <a:cubicBezTo>
                  <a:pt x="451" y="23"/>
                  <a:pt x="453" y="22"/>
                  <a:pt x="454" y="23"/>
                </a:cubicBezTo>
                <a:cubicBezTo>
                  <a:pt x="458" y="22"/>
                  <a:pt x="463" y="24"/>
                  <a:pt x="467" y="23"/>
                </a:cubicBezTo>
                <a:cubicBezTo>
                  <a:pt x="468" y="24"/>
                  <a:pt x="468" y="24"/>
                  <a:pt x="468" y="24"/>
                </a:cubicBezTo>
                <a:cubicBezTo>
                  <a:pt x="469" y="24"/>
                  <a:pt x="468" y="24"/>
                  <a:pt x="469" y="24"/>
                </a:cubicBezTo>
                <a:cubicBezTo>
                  <a:pt x="469" y="25"/>
                  <a:pt x="470" y="24"/>
                  <a:pt x="470" y="25"/>
                </a:cubicBezTo>
                <a:cubicBezTo>
                  <a:pt x="471" y="24"/>
                  <a:pt x="473" y="25"/>
                  <a:pt x="475" y="24"/>
                </a:cubicBezTo>
                <a:cubicBezTo>
                  <a:pt x="475" y="26"/>
                  <a:pt x="477" y="25"/>
                  <a:pt x="477" y="24"/>
                </a:cubicBezTo>
                <a:cubicBezTo>
                  <a:pt x="478" y="24"/>
                  <a:pt x="478" y="25"/>
                  <a:pt x="478" y="25"/>
                </a:cubicBezTo>
                <a:cubicBezTo>
                  <a:pt x="479" y="25"/>
                  <a:pt x="480" y="24"/>
                  <a:pt x="481" y="25"/>
                </a:cubicBezTo>
                <a:cubicBezTo>
                  <a:pt x="482" y="25"/>
                  <a:pt x="481" y="24"/>
                  <a:pt x="482" y="24"/>
                </a:cubicBezTo>
                <a:cubicBezTo>
                  <a:pt x="482" y="24"/>
                  <a:pt x="482" y="26"/>
                  <a:pt x="483" y="26"/>
                </a:cubicBezTo>
                <a:cubicBezTo>
                  <a:pt x="484" y="25"/>
                  <a:pt x="483" y="25"/>
                  <a:pt x="483" y="25"/>
                </a:cubicBezTo>
                <a:cubicBezTo>
                  <a:pt x="485" y="25"/>
                  <a:pt x="487" y="25"/>
                  <a:pt x="489" y="26"/>
                </a:cubicBezTo>
                <a:cubicBezTo>
                  <a:pt x="489" y="26"/>
                  <a:pt x="489" y="26"/>
                  <a:pt x="490" y="25"/>
                </a:cubicBezTo>
                <a:cubicBezTo>
                  <a:pt x="490" y="26"/>
                  <a:pt x="490" y="26"/>
                  <a:pt x="491" y="26"/>
                </a:cubicBezTo>
                <a:cubicBezTo>
                  <a:pt x="492" y="27"/>
                  <a:pt x="493" y="25"/>
                  <a:pt x="494" y="26"/>
                </a:cubicBezTo>
                <a:cubicBezTo>
                  <a:pt x="495" y="26"/>
                  <a:pt x="496" y="26"/>
                  <a:pt x="497" y="27"/>
                </a:cubicBezTo>
                <a:cubicBezTo>
                  <a:pt x="496" y="27"/>
                  <a:pt x="495" y="28"/>
                  <a:pt x="495" y="28"/>
                </a:cubicBezTo>
                <a:cubicBezTo>
                  <a:pt x="494" y="28"/>
                  <a:pt x="495" y="28"/>
                  <a:pt x="495" y="29"/>
                </a:cubicBezTo>
                <a:cubicBezTo>
                  <a:pt x="494" y="29"/>
                  <a:pt x="494" y="29"/>
                  <a:pt x="493" y="29"/>
                </a:cubicBezTo>
                <a:cubicBezTo>
                  <a:pt x="493" y="29"/>
                  <a:pt x="492" y="28"/>
                  <a:pt x="492" y="28"/>
                </a:cubicBezTo>
                <a:cubicBezTo>
                  <a:pt x="492" y="28"/>
                  <a:pt x="492" y="27"/>
                  <a:pt x="492" y="27"/>
                </a:cubicBezTo>
                <a:cubicBezTo>
                  <a:pt x="490" y="27"/>
                  <a:pt x="489" y="28"/>
                  <a:pt x="487" y="28"/>
                </a:cubicBezTo>
                <a:cubicBezTo>
                  <a:pt x="486" y="27"/>
                  <a:pt x="485" y="28"/>
                  <a:pt x="485" y="28"/>
                </a:cubicBezTo>
                <a:cubicBezTo>
                  <a:pt x="484" y="28"/>
                  <a:pt x="483" y="28"/>
                  <a:pt x="482" y="27"/>
                </a:cubicBezTo>
                <a:cubicBezTo>
                  <a:pt x="482" y="27"/>
                  <a:pt x="482" y="28"/>
                  <a:pt x="482" y="28"/>
                </a:cubicBezTo>
                <a:cubicBezTo>
                  <a:pt x="480" y="27"/>
                  <a:pt x="479" y="28"/>
                  <a:pt x="478" y="27"/>
                </a:cubicBezTo>
                <a:cubicBezTo>
                  <a:pt x="477" y="27"/>
                  <a:pt x="476" y="27"/>
                  <a:pt x="476" y="29"/>
                </a:cubicBezTo>
                <a:cubicBezTo>
                  <a:pt x="475" y="28"/>
                  <a:pt x="476" y="28"/>
                  <a:pt x="476" y="27"/>
                </a:cubicBezTo>
                <a:cubicBezTo>
                  <a:pt x="475" y="27"/>
                  <a:pt x="473" y="26"/>
                  <a:pt x="472" y="27"/>
                </a:cubicBezTo>
                <a:cubicBezTo>
                  <a:pt x="471" y="27"/>
                  <a:pt x="472" y="27"/>
                  <a:pt x="472" y="27"/>
                </a:cubicBezTo>
                <a:cubicBezTo>
                  <a:pt x="471" y="26"/>
                  <a:pt x="471" y="27"/>
                  <a:pt x="470" y="27"/>
                </a:cubicBezTo>
                <a:cubicBezTo>
                  <a:pt x="469" y="27"/>
                  <a:pt x="469" y="27"/>
                  <a:pt x="469" y="26"/>
                </a:cubicBezTo>
                <a:cubicBezTo>
                  <a:pt x="468" y="26"/>
                  <a:pt x="468" y="26"/>
                  <a:pt x="467" y="26"/>
                </a:cubicBezTo>
                <a:cubicBezTo>
                  <a:pt x="467" y="27"/>
                  <a:pt x="467" y="26"/>
                  <a:pt x="467" y="27"/>
                </a:cubicBezTo>
                <a:cubicBezTo>
                  <a:pt x="466" y="27"/>
                  <a:pt x="466" y="26"/>
                  <a:pt x="466" y="26"/>
                </a:cubicBezTo>
                <a:cubicBezTo>
                  <a:pt x="464" y="27"/>
                  <a:pt x="461" y="27"/>
                  <a:pt x="459" y="26"/>
                </a:cubicBezTo>
                <a:cubicBezTo>
                  <a:pt x="458" y="26"/>
                  <a:pt x="457" y="26"/>
                  <a:pt x="457" y="26"/>
                </a:cubicBezTo>
                <a:cubicBezTo>
                  <a:pt x="457" y="26"/>
                  <a:pt x="456" y="26"/>
                  <a:pt x="456" y="25"/>
                </a:cubicBezTo>
                <a:cubicBezTo>
                  <a:pt x="456" y="26"/>
                  <a:pt x="455" y="26"/>
                  <a:pt x="456" y="27"/>
                </a:cubicBezTo>
                <a:cubicBezTo>
                  <a:pt x="455" y="27"/>
                  <a:pt x="454" y="27"/>
                  <a:pt x="455" y="27"/>
                </a:cubicBezTo>
                <a:cubicBezTo>
                  <a:pt x="455" y="28"/>
                  <a:pt x="454" y="27"/>
                  <a:pt x="454" y="27"/>
                </a:cubicBezTo>
                <a:cubicBezTo>
                  <a:pt x="454" y="26"/>
                  <a:pt x="453" y="27"/>
                  <a:pt x="453" y="27"/>
                </a:cubicBezTo>
                <a:cubicBezTo>
                  <a:pt x="452" y="26"/>
                  <a:pt x="453" y="26"/>
                  <a:pt x="454" y="26"/>
                </a:cubicBezTo>
                <a:cubicBezTo>
                  <a:pt x="454" y="25"/>
                  <a:pt x="453" y="25"/>
                  <a:pt x="453" y="25"/>
                </a:cubicBezTo>
                <a:cubicBezTo>
                  <a:pt x="452" y="26"/>
                  <a:pt x="452" y="25"/>
                  <a:pt x="451" y="26"/>
                </a:cubicBezTo>
                <a:cubicBezTo>
                  <a:pt x="450" y="25"/>
                  <a:pt x="448" y="25"/>
                  <a:pt x="447" y="25"/>
                </a:cubicBezTo>
                <a:cubicBezTo>
                  <a:pt x="446" y="25"/>
                  <a:pt x="446" y="25"/>
                  <a:pt x="446" y="25"/>
                </a:cubicBezTo>
                <a:cubicBezTo>
                  <a:pt x="446" y="25"/>
                  <a:pt x="445" y="25"/>
                  <a:pt x="445" y="25"/>
                </a:cubicBezTo>
                <a:cubicBezTo>
                  <a:pt x="443" y="24"/>
                  <a:pt x="442" y="25"/>
                  <a:pt x="440" y="24"/>
                </a:cubicBezTo>
                <a:cubicBezTo>
                  <a:pt x="440" y="24"/>
                  <a:pt x="439" y="24"/>
                  <a:pt x="439" y="25"/>
                </a:cubicBezTo>
                <a:cubicBezTo>
                  <a:pt x="438" y="24"/>
                  <a:pt x="438" y="25"/>
                  <a:pt x="437" y="25"/>
                </a:cubicBezTo>
                <a:cubicBezTo>
                  <a:pt x="436" y="25"/>
                  <a:pt x="437" y="25"/>
                  <a:pt x="437" y="26"/>
                </a:cubicBezTo>
                <a:cubicBezTo>
                  <a:pt x="436" y="25"/>
                  <a:pt x="435" y="24"/>
                  <a:pt x="435" y="24"/>
                </a:cubicBezTo>
                <a:cubicBezTo>
                  <a:pt x="434" y="24"/>
                  <a:pt x="433" y="25"/>
                  <a:pt x="432" y="26"/>
                </a:cubicBezTo>
                <a:cubicBezTo>
                  <a:pt x="431" y="26"/>
                  <a:pt x="433" y="25"/>
                  <a:pt x="434" y="24"/>
                </a:cubicBezTo>
                <a:cubicBezTo>
                  <a:pt x="434" y="24"/>
                  <a:pt x="433" y="24"/>
                  <a:pt x="433" y="24"/>
                </a:cubicBezTo>
                <a:cubicBezTo>
                  <a:pt x="433" y="23"/>
                  <a:pt x="432" y="24"/>
                  <a:pt x="432" y="23"/>
                </a:cubicBezTo>
                <a:cubicBezTo>
                  <a:pt x="431" y="24"/>
                  <a:pt x="430" y="24"/>
                  <a:pt x="430" y="25"/>
                </a:cubicBezTo>
                <a:cubicBezTo>
                  <a:pt x="429" y="24"/>
                  <a:pt x="428" y="25"/>
                  <a:pt x="427" y="24"/>
                </a:cubicBezTo>
                <a:cubicBezTo>
                  <a:pt x="427" y="24"/>
                  <a:pt x="426" y="24"/>
                  <a:pt x="426" y="25"/>
                </a:cubicBezTo>
                <a:cubicBezTo>
                  <a:pt x="426" y="25"/>
                  <a:pt x="425" y="24"/>
                  <a:pt x="425" y="24"/>
                </a:cubicBezTo>
                <a:cubicBezTo>
                  <a:pt x="425" y="24"/>
                  <a:pt x="424" y="25"/>
                  <a:pt x="424" y="24"/>
                </a:cubicBezTo>
                <a:cubicBezTo>
                  <a:pt x="423" y="25"/>
                  <a:pt x="422" y="27"/>
                  <a:pt x="421" y="26"/>
                </a:cubicBezTo>
                <a:cubicBezTo>
                  <a:pt x="421" y="26"/>
                  <a:pt x="421" y="26"/>
                  <a:pt x="421" y="26"/>
                </a:cubicBezTo>
                <a:cubicBezTo>
                  <a:pt x="421" y="26"/>
                  <a:pt x="422" y="25"/>
                  <a:pt x="422" y="25"/>
                </a:cubicBezTo>
                <a:cubicBezTo>
                  <a:pt x="421" y="23"/>
                  <a:pt x="419" y="25"/>
                  <a:pt x="418" y="25"/>
                </a:cubicBezTo>
                <a:cubicBezTo>
                  <a:pt x="417" y="24"/>
                  <a:pt x="417" y="24"/>
                  <a:pt x="417" y="23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416" y="24"/>
                  <a:pt x="415" y="25"/>
                  <a:pt x="414" y="25"/>
                </a:cubicBezTo>
                <a:cubicBezTo>
                  <a:pt x="413" y="25"/>
                  <a:pt x="413" y="24"/>
                  <a:pt x="413" y="24"/>
                </a:cubicBezTo>
                <a:cubicBezTo>
                  <a:pt x="414" y="24"/>
                  <a:pt x="415" y="24"/>
                  <a:pt x="415" y="24"/>
                </a:cubicBezTo>
                <a:cubicBezTo>
                  <a:pt x="415" y="23"/>
                  <a:pt x="414" y="23"/>
                  <a:pt x="414" y="23"/>
                </a:cubicBezTo>
                <a:cubicBezTo>
                  <a:pt x="413" y="23"/>
                  <a:pt x="414" y="23"/>
                  <a:pt x="413" y="24"/>
                </a:cubicBezTo>
                <a:cubicBezTo>
                  <a:pt x="413" y="23"/>
                  <a:pt x="412" y="24"/>
                  <a:pt x="412" y="24"/>
                </a:cubicBezTo>
                <a:cubicBezTo>
                  <a:pt x="411" y="24"/>
                  <a:pt x="412" y="24"/>
                  <a:pt x="411" y="24"/>
                </a:cubicBezTo>
                <a:cubicBezTo>
                  <a:pt x="411" y="25"/>
                  <a:pt x="410" y="24"/>
                  <a:pt x="409" y="25"/>
                </a:cubicBezTo>
                <a:cubicBezTo>
                  <a:pt x="409" y="24"/>
                  <a:pt x="410" y="24"/>
                  <a:pt x="409" y="23"/>
                </a:cubicBezTo>
                <a:cubicBezTo>
                  <a:pt x="408" y="23"/>
                  <a:pt x="408" y="23"/>
                  <a:pt x="408" y="24"/>
                </a:cubicBezTo>
                <a:cubicBezTo>
                  <a:pt x="407" y="24"/>
                  <a:pt x="407" y="24"/>
                  <a:pt x="406" y="24"/>
                </a:cubicBezTo>
                <a:cubicBezTo>
                  <a:pt x="406" y="25"/>
                  <a:pt x="406" y="26"/>
                  <a:pt x="405" y="26"/>
                </a:cubicBezTo>
                <a:cubicBezTo>
                  <a:pt x="405" y="26"/>
                  <a:pt x="405" y="25"/>
                  <a:pt x="405" y="24"/>
                </a:cubicBezTo>
                <a:cubicBezTo>
                  <a:pt x="404" y="24"/>
                  <a:pt x="403" y="25"/>
                  <a:pt x="402" y="25"/>
                </a:cubicBezTo>
                <a:cubicBezTo>
                  <a:pt x="402" y="24"/>
                  <a:pt x="401" y="25"/>
                  <a:pt x="401" y="24"/>
                </a:cubicBezTo>
                <a:cubicBezTo>
                  <a:pt x="401" y="24"/>
                  <a:pt x="402" y="24"/>
                  <a:pt x="402" y="23"/>
                </a:cubicBezTo>
                <a:cubicBezTo>
                  <a:pt x="401" y="22"/>
                  <a:pt x="398" y="23"/>
                  <a:pt x="399" y="24"/>
                </a:cubicBezTo>
                <a:cubicBezTo>
                  <a:pt x="399" y="25"/>
                  <a:pt x="398" y="25"/>
                  <a:pt x="398" y="25"/>
                </a:cubicBezTo>
                <a:cubicBezTo>
                  <a:pt x="398" y="24"/>
                  <a:pt x="398" y="24"/>
                  <a:pt x="398" y="23"/>
                </a:cubicBezTo>
                <a:cubicBezTo>
                  <a:pt x="396" y="22"/>
                  <a:pt x="395" y="25"/>
                  <a:pt x="392" y="24"/>
                </a:cubicBezTo>
                <a:cubicBezTo>
                  <a:pt x="391" y="25"/>
                  <a:pt x="389" y="23"/>
                  <a:pt x="387" y="24"/>
                </a:cubicBezTo>
                <a:cubicBezTo>
                  <a:pt x="387" y="24"/>
                  <a:pt x="388" y="24"/>
                  <a:pt x="387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0" y="25"/>
                  <a:pt x="390" y="25"/>
                  <a:pt x="390" y="26"/>
                </a:cubicBezTo>
                <a:cubicBezTo>
                  <a:pt x="391" y="26"/>
                  <a:pt x="391" y="26"/>
                  <a:pt x="392" y="25"/>
                </a:cubicBezTo>
                <a:cubicBezTo>
                  <a:pt x="394" y="25"/>
                  <a:pt x="396" y="26"/>
                  <a:pt x="398" y="25"/>
                </a:cubicBezTo>
                <a:cubicBezTo>
                  <a:pt x="398" y="26"/>
                  <a:pt x="398" y="25"/>
                  <a:pt x="399" y="26"/>
                </a:cubicBezTo>
                <a:cubicBezTo>
                  <a:pt x="401" y="25"/>
                  <a:pt x="403" y="27"/>
                  <a:pt x="405" y="26"/>
                </a:cubicBezTo>
                <a:cubicBezTo>
                  <a:pt x="405" y="26"/>
                  <a:pt x="405" y="26"/>
                  <a:pt x="405" y="26"/>
                </a:cubicBezTo>
                <a:cubicBezTo>
                  <a:pt x="406" y="26"/>
                  <a:pt x="406" y="26"/>
                  <a:pt x="407" y="27"/>
                </a:cubicBezTo>
                <a:cubicBezTo>
                  <a:pt x="409" y="26"/>
                  <a:pt x="410" y="25"/>
                  <a:pt x="411" y="24"/>
                </a:cubicBezTo>
                <a:cubicBezTo>
                  <a:pt x="411" y="24"/>
                  <a:pt x="412" y="24"/>
                  <a:pt x="412" y="24"/>
                </a:cubicBezTo>
                <a:cubicBezTo>
                  <a:pt x="412" y="26"/>
                  <a:pt x="410" y="26"/>
                  <a:pt x="410" y="27"/>
                </a:cubicBezTo>
                <a:cubicBezTo>
                  <a:pt x="410" y="28"/>
                  <a:pt x="412" y="28"/>
                  <a:pt x="413" y="27"/>
                </a:cubicBezTo>
                <a:cubicBezTo>
                  <a:pt x="414" y="27"/>
                  <a:pt x="415" y="28"/>
                  <a:pt x="416" y="27"/>
                </a:cubicBezTo>
                <a:cubicBezTo>
                  <a:pt x="416" y="27"/>
                  <a:pt x="416" y="28"/>
                  <a:pt x="416" y="28"/>
                </a:cubicBezTo>
                <a:cubicBezTo>
                  <a:pt x="418" y="27"/>
                  <a:pt x="419" y="28"/>
                  <a:pt x="420" y="27"/>
                </a:cubicBezTo>
                <a:cubicBezTo>
                  <a:pt x="421" y="28"/>
                  <a:pt x="421" y="28"/>
                  <a:pt x="422" y="29"/>
                </a:cubicBezTo>
                <a:cubicBezTo>
                  <a:pt x="422" y="28"/>
                  <a:pt x="421" y="28"/>
                  <a:pt x="422" y="27"/>
                </a:cubicBezTo>
                <a:cubicBezTo>
                  <a:pt x="422" y="28"/>
                  <a:pt x="422" y="28"/>
                  <a:pt x="423" y="27"/>
                </a:cubicBezTo>
                <a:cubicBezTo>
                  <a:pt x="423" y="28"/>
                  <a:pt x="425" y="29"/>
                  <a:pt x="425" y="28"/>
                </a:cubicBezTo>
                <a:cubicBezTo>
                  <a:pt x="427" y="30"/>
                  <a:pt x="429" y="27"/>
                  <a:pt x="431" y="28"/>
                </a:cubicBezTo>
                <a:cubicBezTo>
                  <a:pt x="430" y="29"/>
                  <a:pt x="430" y="29"/>
                  <a:pt x="430" y="29"/>
                </a:cubicBezTo>
                <a:cubicBezTo>
                  <a:pt x="430" y="30"/>
                  <a:pt x="430" y="29"/>
                  <a:pt x="429" y="30"/>
                </a:cubicBezTo>
                <a:cubicBezTo>
                  <a:pt x="429" y="31"/>
                  <a:pt x="431" y="31"/>
                  <a:pt x="430" y="32"/>
                </a:cubicBezTo>
                <a:cubicBezTo>
                  <a:pt x="430" y="31"/>
                  <a:pt x="429" y="31"/>
                  <a:pt x="429" y="31"/>
                </a:cubicBezTo>
                <a:cubicBezTo>
                  <a:pt x="429" y="30"/>
                  <a:pt x="429" y="30"/>
                  <a:pt x="429" y="30"/>
                </a:cubicBezTo>
                <a:cubicBezTo>
                  <a:pt x="428" y="29"/>
                  <a:pt x="426" y="30"/>
                  <a:pt x="426" y="29"/>
                </a:cubicBezTo>
                <a:cubicBezTo>
                  <a:pt x="424" y="28"/>
                  <a:pt x="424" y="31"/>
                  <a:pt x="422" y="30"/>
                </a:cubicBezTo>
                <a:cubicBezTo>
                  <a:pt x="422" y="30"/>
                  <a:pt x="423" y="30"/>
                  <a:pt x="423" y="29"/>
                </a:cubicBezTo>
                <a:cubicBezTo>
                  <a:pt x="422" y="29"/>
                  <a:pt x="422" y="29"/>
                  <a:pt x="421" y="29"/>
                </a:cubicBezTo>
                <a:cubicBezTo>
                  <a:pt x="422" y="30"/>
                  <a:pt x="420" y="31"/>
                  <a:pt x="421" y="32"/>
                </a:cubicBezTo>
                <a:cubicBezTo>
                  <a:pt x="420" y="32"/>
                  <a:pt x="419" y="32"/>
                  <a:pt x="419" y="33"/>
                </a:cubicBezTo>
                <a:cubicBezTo>
                  <a:pt x="418" y="32"/>
                  <a:pt x="419" y="32"/>
                  <a:pt x="420" y="32"/>
                </a:cubicBezTo>
                <a:cubicBezTo>
                  <a:pt x="420" y="31"/>
                  <a:pt x="420" y="29"/>
                  <a:pt x="421" y="29"/>
                </a:cubicBezTo>
                <a:cubicBezTo>
                  <a:pt x="421" y="29"/>
                  <a:pt x="421" y="29"/>
                  <a:pt x="421" y="29"/>
                </a:cubicBezTo>
                <a:cubicBezTo>
                  <a:pt x="420" y="29"/>
                  <a:pt x="418" y="30"/>
                  <a:pt x="417" y="29"/>
                </a:cubicBezTo>
                <a:cubicBezTo>
                  <a:pt x="417" y="30"/>
                  <a:pt x="416" y="30"/>
                  <a:pt x="416" y="31"/>
                </a:cubicBezTo>
                <a:cubicBezTo>
                  <a:pt x="415" y="28"/>
                  <a:pt x="414" y="30"/>
                  <a:pt x="412" y="30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411" y="28"/>
                  <a:pt x="411" y="29"/>
                  <a:pt x="411" y="30"/>
                </a:cubicBezTo>
                <a:cubicBezTo>
                  <a:pt x="410" y="29"/>
                  <a:pt x="410" y="29"/>
                  <a:pt x="409" y="29"/>
                </a:cubicBezTo>
                <a:cubicBezTo>
                  <a:pt x="408" y="29"/>
                  <a:pt x="407" y="30"/>
                  <a:pt x="406" y="30"/>
                </a:cubicBezTo>
                <a:cubicBezTo>
                  <a:pt x="407" y="31"/>
                  <a:pt x="406" y="32"/>
                  <a:pt x="406" y="32"/>
                </a:cubicBezTo>
                <a:cubicBezTo>
                  <a:pt x="407" y="33"/>
                  <a:pt x="407" y="33"/>
                  <a:pt x="408" y="33"/>
                </a:cubicBezTo>
                <a:cubicBezTo>
                  <a:pt x="408" y="33"/>
                  <a:pt x="408" y="32"/>
                  <a:pt x="408" y="32"/>
                </a:cubicBezTo>
                <a:cubicBezTo>
                  <a:pt x="409" y="32"/>
                  <a:pt x="409" y="32"/>
                  <a:pt x="410" y="32"/>
                </a:cubicBezTo>
                <a:cubicBezTo>
                  <a:pt x="410" y="32"/>
                  <a:pt x="410" y="33"/>
                  <a:pt x="410" y="33"/>
                </a:cubicBezTo>
                <a:cubicBezTo>
                  <a:pt x="411" y="33"/>
                  <a:pt x="410" y="31"/>
                  <a:pt x="411" y="31"/>
                </a:cubicBezTo>
                <a:cubicBezTo>
                  <a:pt x="412" y="32"/>
                  <a:pt x="410" y="34"/>
                  <a:pt x="412" y="34"/>
                </a:cubicBezTo>
                <a:cubicBezTo>
                  <a:pt x="413" y="34"/>
                  <a:pt x="415" y="34"/>
                  <a:pt x="417" y="34"/>
                </a:cubicBezTo>
                <a:cubicBezTo>
                  <a:pt x="417" y="34"/>
                  <a:pt x="417" y="34"/>
                  <a:pt x="417" y="34"/>
                </a:cubicBezTo>
                <a:cubicBezTo>
                  <a:pt x="417" y="33"/>
                  <a:pt x="418" y="34"/>
                  <a:pt x="418" y="33"/>
                </a:cubicBezTo>
                <a:cubicBezTo>
                  <a:pt x="420" y="35"/>
                  <a:pt x="421" y="33"/>
                  <a:pt x="422" y="32"/>
                </a:cubicBezTo>
                <a:cubicBezTo>
                  <a:pt x="423" y="32"/>
                  <a:pt x="421" y="33"/>
                  <a:pt x="422" y="33"/>
                </a:cubicBezTo>
                <a:cubicBezTo>
                  <a:pt x="422" y="34"/>
                  <a:pt x="422" y="34"/>
                  <a:pt x="423" y="35"/>
                </a:cubicBezTo>
                <a:cubicBezTo>
                  <a:pt x="424" y="34"/>
                  <a:pt x="425" y="34"/>
                  <a:pt x="426" y="34"/>
                </a:cubicBezTo>
                <a:cubicBezTo>
                  <a:pt x="427" y="36"/>
                  <a:pt x="429" y="34"/>
                  <a:pt x="430" y="36"/>
                </a:cubicBezTo>
                <a:cubicBezTo>
                  <a:pt x="430" y="35"/>
                  <a:pt x="430" y="35"/>
                  <a:pt x="430" y="35"/>
                </a:cubicBezTo>
                <a:cubicBezTo>
                  <a:pt x="431" y="35"/>
                  <a:pt x="432" y="34"/>
                  <a:pt x="433" y="35"/>
                </a:cubicBezTo>
                <a:cubicBezTo>
                  <a:pt x="434" y="34"/>
                  <a:pt x="435" y="35"/>
                  <a:pt x="437" y="35"/>
                </a:cubicBezTo>
                <a:cubicBezTo>
                  <a:pt x="437" y="34"/>
                  <a:pt x="436" y="34"/>
                  <a:pt x="437" y="34"/>
                </a:cubicBezTo>
                <a:cubicBezTo>
                  <a:pt x="438" y="36"/>
                  <a:pt x="440" y="34"/>
                  <a:pt x="442" y="36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3" y="35"/>
                  <a:pt x="443" y="35"/>
                  <a:pt x="443" y="35"/>
                </a:cubicBezTo>
                <a:cubicBezTo>
                  <a:pt x="444" y="36"/>
                  <a:pt x="444" y="35"/>
                  <a:pt x="444" y="35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6" y="35"/>
                  <a:pt x="446" y="35"/>
                  <a:pt x="447" y="35"/>
                </a:cubicBezTo>
                <a:cubicBezTo>
                  <a:pt x="447" y="35"/>
                  <a:pt x="448" y="36"/>
                  <a:pt x="448" y="36"/>
                </a:cubicBezTo>
                <a:cubicBezTo>
                  <a:pt x="449" y="35"/>
                  <a:pt x="448" y="35"/>
                  <a:pt x="448" y="35"/>
                </a:cubicBezTo>
                <a:cubicBezTo>
                  <a:pt x="448" y="35"/>
                  <a:pt x="449" y="36"/>
                  <a:pt x="449" y="36"/>
                </a:cubicBezTo>
                <a:cubicBezTo>
                  <a:pt x="450" y="36"/>
                  <a:pt x="450" y="36"/>
                  <a:pt x="451" y="36"/>
                </a:cubicBezTo>
                <a:cubicBezTo>
                  <a:pt x="452" y="35"/>
                  <a:pt x="455" y="36"/>
                  <a:pt x="456" y="36"/>
                </a:cubicBezTo>
                <a:cubicBezTo>
                  <a:pt x="458" y="35"/>
                  <a:pt x="459" y="36"/>
                  <a:pt x="461" y="35"/>
                </a:cubicBezTo>
                <a:cubicBezTo>
                  <a:pt x="462" y="36"/>
                  <a:pt x="462" y="35"/>
                  <a:pt x="463" y="36"/>
                </a:cubicBezTo>
                <a:cubicBezTo>
                  <a:pt x="464" y="36"/>
                  <a:pt x="464" y="36"/>
                  <a:pt x="465" y="36"/>
                </a:cubicBezTo>
                <a:cubicBezTo>
                  <a:pt x="467" y="34"/>
                  <a:pt x="470" y="38"/>
                  <a:pt x="472" y="36"/>
                </a:cubicBezTo>
                <a:cubicBezTo>
                  <a:pt x="472" y="36"/>
                  <a:pt x="473" y="36"/>
                  <a:pt x="473" y="36"/>
                </a:cubicBezTo>
                <a:cubicBezTo>
                  <a:pt x="474" y="36"/>
                  <a:pt x="473" y="36"/>
                  <a:pt x="473" y="37"/>
                </a:cubicBezTo>
                <a:cubicBezTo>
                  <a:pt x="474" y="37"/>
                  <a:pt x="474" y="36"/>
                  <a:pt x="474" y="36"/>
                </a:cubicBezTo>
                <a:cubicBezTo>
                  <a:pt x="475" y="36"/>
                  <a:pt x="477" y="35"/>
                  <a:pt x="477" y="37"/>
                </a:cubicBezTo>
                <a:cubicBezTo>
                  <a:pt x="479" y="37"/>
                  <a:pt x="479" y="36"/>
                  <a:pt x="481" y="37"/>
                </a:cubicBezTo>
                <a:cubicBezTo>
                  <a:pt x="481" y="36"/>
                  <a:pt x="481" y="36"/>
                  <a:pt x="481" y="36"/>
                </a:cubicBezTo>
                <a:cubicBezTo>
                  <a:pt x="482" y="35"/>
                  <a:pt x="485" y="35"/>
                  <a:pt x="486" y="36"/>
                </a:cubicBezTo>
                <a:cubicBezTo>
                  <a:pt x="487" y="36"/>
                  <a:pt x="487" y="35"/>
                  <a:pt x="487" y="36"/>
                </a:cubicBezTo>
                <a:cubicBezTo>
                  <a:pt x="488" y="37"/>
                  <a:pt x="489" y="36"/>
                  <a:pt x="491" y="37"/>
                </a:cubicBezTo>
                <a:cubicBezTo>
                  <a:pt x="491" y="36"/>
                  <a:pt x="491" y="36"/>
                  <a:pt x="491" y="36"/>
                </a:cubicBezTo>
                <a:cubicBezTo>
                  <a:pt x="492" y="36"/>
                  <a:pt x="493" y="37"/>
                  <a:pt x="493" y="36"/>
                </a:cubicBezTo>
                <a:cubicBezTo>
                  <a:pt x="496" y="36"/>
                  <a:pt x="498" y="36"/>
                  <a:pt x="500" y="37"/>
                </a:cubicBezTo>
                <a:cubicBezTo>
                  <a:pt x="501" y="36"/>
                  <a:pt x="503" y="36"/>
                  <a:pt x="505" y="36"/>
                </a:cubicBezTo>
                <a:cubicBezTo>
                  <a:pt x="506" y="36"/>
                  <a:pt x="505" y="36"/>
                  <a:pt x="505" y="36"/>
                </a:cubicBezTo>
                <a:cubicBezTo>
                  <a:pt x="506" y="36"/>
                  <a:pt x="506" y="36"/>
                  <a:pt x="506" y="35"/>
                </a:cubicBezTo>
                <a:cubicBezTo>
                  <a:pt x="507" y="36"/>
                  <a:pt x="507" y="36"/>
                  <a:pt x="507" y="36"/>
                </a:cubicBezTo>
                <a:cubicBezTo>
                  <a:pt x="507" y="36"/>
                  <a:pt x="507" y="36"/>
                  <a:pt x="508" y="36"/>
                </a:cubicBezTo>
                <a:cubicBezTo>
                  <a:pt x="508" y="36"/>
                  <a:pt x="508" y="36"/>
                  <a:pt x="508" y="37"/>
                </a:cubicBezTo>
                <a:cubicBezTo>
                  <a:pt x="509" y="36"/>
                  <a:pt x="508" y="36"/>
                  <a:pt x="509" y="36"/>
                </a:cubicBezTo>
                <a:cubicBezTo>
                  <a:pt x="509" y="35"/>
                  <a:pt x="508" y="36"/>
                  <a:pt x="508" y="36"/>
                </a:cubicBezTo>
                <a:cubicBezTo>
                  <a:pt x="509" y="35"/>
                  <a:pt x="510" y="36"/>
                  <a:pt x="510" y="36"/>
                </a:cubicBezTo>
                <a:cubicBezTo>
                  <a:pt x="511" y="37"/>
                  <a:pt x="512" y="36"/>
                  <a:pt x="513" y="36"/>
                </a:cubicBezTo>
                <a:cubicBezTo>
                  <a:pt x="513" y="36"/>
                  <a:pt x="513" y="36"/>
                  <a:pt x="514" y="36"/>
                </a:cubicBezTo>
                <a:cubicBezTo>
                  <a:pt x="514" y="36"/>
                  <a:pt x="514" y="36"/>
                  <a:pt x="515" y="36"/>
                </a:cubicBezTo>
                <a:cubicBezTo>
                  <a:pt x="515" y="36"/>
                  <a:pt x="515" y="36"/>
                  <a:pt x="516" y="36"/>
                </a:cubicBezTo>
                <a:cubicBezTo>
                  <a:pt x="516" y="36"/>
                  <a:pt x="516" y="35"/>
                  <a:pt x="516" y="35"/>
                </a:cubicBezTo>
                <a:cubicBezTo>
                  <a:pt x="517" y="35"/>
                  <a:pt x="516" y="35"/>
                  <a:pt x="516" y="36"/>
                </a:cubicBezTo>
                <a:cubicBezTo>
                  <a:pt x="518" y="35"/>
                  <a:pt x="519" y="35"/>
                  <a:pt x="520" y="36"/>
                </a:cubicBezTo>
                <a:cubicBezTo>
                  <a:pt x="521" y="36"/>
                  <a:pt x="521" y="36"/>
                  <a:pt x="521" y="35"/>
                </a:cubicBezTo>
                <a:cubicBezTo>
                  <a:pt x="522" y="35"/>
                  <a:pt x="522" y="35"/>
                  <a:pt x="523" y="36"/>
                </a:cubicBezTo>
                <a:cubicBezTo>
                  <a:pt x="524" y="35"/>
                  <a:pt x="526" y="37"/>
                  <a:pt x="527" y="35"/>
                </a:cubicBezTo>
                <a:cubicBezTo>
                  <a:pt x="528" y="36"/>
                  <a:pt x="529" y="35"/>
                  <a:pt x="530" y="35"/>
                </a:cubicBezTo>
                <a:cubicBezTo>
                  <a:pt x="531" y="36"/>
                  <a:pt x="530" y="36"/>
                  <a:pt x="530" y="37"/>
                </a:cubicBezTo>
                <a:cubicBezTo>
                  <a:pt x="531" y="37"/>
                  <a:pt x="531" y="37"/>
                  <a:pt x="531" y="37"/>
                </a:cubicBezTo>
                <a:cubicBezTo>
                  <a:pt x="531" y="36"/>
                  <a:pt x="531" y="36"/>
                  <a:pt x="531" y="35"/>
                </a:cubicBezTo>
                <a:cubicBezTo>
                  <a:pt x="533" y="36"/>
                  <a:pt x="534" y="35"/>
                  <a:pt x="536" y="35"/>
                </a:cubicBezTo>
                <a:cubicBezTo>
                  <a:pt x="536" y="35"/>
                  <a:pt x="536" y="36"/>
                  <a:pt x="536" y="36"/>
                </a:cubicBezTo>
                <a:cubicBezTo>
                  <a:pt x="538" y="37"/>
                  <a:pt x="539" y="35"/>
                  <a:pt x="540" y="35"/>
                </a:cubicBezTo>
                <a:cubicBezTo>
                  <a:pt x="540" y="35"/>
                  <a:pt x="540" y="35"/>
                  <a:pt x="540" y="36"/>
                </a:cubicBezTo>
                <a:cubicBezTo>
                  <a:pt x="541" y="36"/>
                  <a:pt x="541" y="35"/>
                  <a:pt x="541" y="35"/>
                </a:cubicBezTo>
                <a:cubicBezTo>
                  <a:pt x="542" y="36"/>
                  <a:pt x="543" y="35"/>
                  <a:pt x="544" y="34"/>
                </a:cubicBezTo>
                <a:cubicBezTo>
                  <a:pt x="545" y="35"/>
                  <a:pt x="544" y="35"/>
                  <a:pt x="544" y="36"/>
                </a:cubicBezTo>
                <a:cubicBezTo>
                  <a:pt x="545" y="36"/>
                  <a:pt x="545" y="37"/>
                  <a:pt x="545" y="38"/>
                </a:cubicBezTo>
                <a:cubicBezTo>
                  <a:pt x="546" y="39"/>
                  <a:pt x="547" y="39"/>
                  <a:pt x="548" y="39"/>
                </a:cubicBezTo>
                <a:cubicBezTo>
                  <a:pt x="548" y="38"/>
                  <a:pt x="548" y="38"/>
                  <a:pt x="549" y="37"/>
                </a:cubicBezTo>
                <a:cubicBezTo>
                  <a:pt x="549" y="37"/>
                  <a:pt x="549" y="36"/>
                  <a:pt x="548" y="36"/>
                </a:cubicBezTo>
                <a:cubicBezTo>
                  <a:pt x="549" y="36"/>
                  <a:pt x="550" y="36"/>
                  <a:pt x="551" y="36"/>
                </a:cubicBezTo>
                <a:cubicBezTo>
                  <a:pt x="550" y="37"/>
                  <a:pt x="551" y="37"/>
                  <a:pt x="551" y="38"/>
                </a:cubicBezTo>
                <a:cubicBezTo>
                  <a:pt x="553" y="39"/>
                  <a:pt x="554" y="39"/>
                  <a:pt x="556" y="39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6" y="38"/>
                  <a:pt x="557" y="38"/>
                  <a:pt x="557" y="38"/>
                </a:cubicBezTo>
                <a:cubicBezTo>
                  <a:pt x="558" y="39"/>
                  <a:pt x="559" y="39"/>
                  <a:pt x="560" y="39"/>
                </a:cubicBezTo>
                <a:cubicBezTo>
                  <a:pt x="560" y="38"/>
                  <a:pt x="561" y="38"/>
                  <a:pt x="561" y="38"/>
                </a:cubicBezTo>
                <a:cubicBezTo>
                  <a:pt x="562" y="40"/>
                  <a:pt x="564" y="39"/>
                  <a:pt x="566" y="39"/>
                </a:cubicBezTo>
                <a:cubicBezTo>
                  <a:pt x="566" y="39"/>
                  <a:pt x="566" y="39"/>
                  <a:pt x="566" y="38"/>
                </a:cubicBezTo>
                <a:cubicBezTo>
                  <a:pt x="567" y="38"/>
                  <a:pt x="569" y="39"/>
                  <a:pt x="570" y="38"/>
                </a:cubicBezTo>
                <a:cubicBezTo>
                  <a:pt x="570" y="39"/>
                  <a:pt x="571" y="39"/>
                  <a:pt x="572" y="40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4" y="39"/>
                  <a:pt x="575" y="40"/>
                  <a:pt x="576" y="38"/>
                </a:cubicBezTo>
                <a:cubicBezTo>
                  <a:pt x="578" y="39"/>
                  <a:pt x="580" y="38"/>
                  <a:pt x="582" y="39"/>
                </a:cubicBezTo>
                <a:cubicBezTo>
                  <a:pt x="582" y="39"/>
                  <a:pt x="582" y="38"/>
                  <a:pt x="583" y="38"/>
                </a:cubicBezTo>
                <a:cubicBezTo>
                  <a:pt x="584" y="39"/>
                  <a:pt x="584" y="39"/>
                  <a:pt x="585" y="38"/>
                </a:cubicBezTo>
                <a:cubicBezTo>
                  <a:pt x="586" y="38"/>
                  <a:pt x="587" y="38"/>
                  <a:pt x="588" y="38"/>
                </a:cubicBezTo>
                <a:cubicBezTo>
                  <a:pt x="588" y="38"/>
                  <a:pt x="588" y="39"/>
                  <a:pt x="588" y="40"/>
                </a:cubicBezTo>
                <a:cubicBezTo>
                  <a:pt x="589" y="40"/>
                  <a:pt x="589" y="40"/>
                  <a:pt x="590" y="40"/>
                </a:cubicBezTo>
                <a:cubicBezTo>
                  <a:pt x="589" y="40"/>
                  <a:pt x="588" y="41"/>
                  <a:pt x="588" y="43"/>
                </a:cubicBezTo>
                <a:cubicBezTo>
                  <a:pt x="585" y="44"/>
                  <a:pt x="582" y="44"/>
                  <a:pt x="579" y="44"/>
                </a:cubicBezTo>
                <a:cubicBezTo>
                  <a:pt x="579" y="45"/>
                  <a:pt x="579" y="45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5"/>
                  <a:pt x="577" y="45"/>
                  <a:pt x="577" y="45"/>
                </a:cubicBezTo>
                <a:cubicBezTo>
                  <a:pt x="576" y="45"/>
                  <a:pt x="576" y="46"/>
                  <a:pt x="575" y="45"/>
                </a:cubicBezTo>
                <a:cubicBezTo>
                  <a:pt x="574" y="45"/>
                  <a:pt x="573" y="45"/>
                  <a:pt x="573" y="45"/>
                </a:cubicBezTo>
                <a:cubicBezTo>
                  <a:pt x="571" y="44"/>
                  <a:pt x="569" y="46"/>
                  <a:pt x="567" y="46"/>
                </a:cubicBezTo>
                <a:cubicBezTo>
                  <a:pt x="567" y="46"/>
                  <a:pt x="567" y="47"/>
                  <a:pt x="567" y="47"/>
                </a:cubicBezTo>
                <a:cubicBezTo>
                  <a:pt x="568" y="47"/>
                  <a:pt x="569" y="47"/>
                  <a:pt x="569" y="47"/>
                </a:cubicBezTo>
                <a:cubicBezTo>
                  <a:pt x="570" y="48"/>
                  <a:pt x="572" y="47"/>
                  <a:pt x="573" y="48"/>
                </a:cubicBezTo>
                <a:cubicBezTo>
                  <a:pt x="574" y="48"/>
                  <a:pt x="573" y="48"/>
                  <a:pt x="574" y="47"/>
                </a:cubicBezTo>
                <a:cubicBezTo>
                  <a:pt x="574" y="48"/>
                  <a:pt x="575" y="48"/>
                  <a:pt x="575" y="47"/>
                </a:cubicBezTo>
                <a:cubicBezTo>
                  <a:pt x="576" y="48"/>
                  <a:pt x="577" y="47"/>
                  <a:pt x="578" y="47"/>
                </a:cubicBezTo>
                <a:cubicBezTo>
                  <a:pt x="577" y="49"/>
                  <a:pt x="577" y="50"/>
                  <a:pt x="577" y="52"/>
                </a:cubicBezTo>
                <a:cubicBezTo>
                  <a:pt x="577" y="52"/>
                  <a:pt x="577" y="52"/>
                  <a:pt x="578" y="53"/>
                </a:cubicBezTo>
                <a:cubicBezTo>
                  <a:pt x="577" y="53"/>
                  <a:pt x="577" y="53"/>
                  <a:pt x="577" y="54"/>
                </a:cubicBezTo>
                <a:cubicBezTo>
                  <a:pt x="578" y="55"/>
                  <a:pt x="578" y="56"/>
                  <a:pt x="578" y="57"/>
                </a:cubicBezTo>
                <a:cubicBezTo>
                  <a:pt x="580" y="58"/>
                  <a:pt x="582" y="59"/>
                  <a:pt x="584" y="60"/>
                </a:cubicBezTo>
                <a:cubicBezTo>
                  <a:pt x="586" y="58"/>
                  <a:pt x="589" y="59"/>
                  <a:pt x="591" y="58"/>
                </a:cubicBezTo>
                <a:cubicBezTo>
                  <a:pt x="591" y="58"/>
                  <a:pt x="592" y="58"/>
                  <a:pt x="592" y="59"/>
                </a:cubicBezTo>
                <a:cubicBezTo>
                  <a:pt x="593" y="58"/>
                  <a:pt x="594" y="58"/>
                  <a:pt x="595" y="58"/>
                </a:cubicBezTo>
                <a:cubicBezTo>
                  <a:pt x="595" y="58"/>
                  <a:pt x="595" y="59"/>
                  <a:pt x="595" y="59"/>
                </a:cubicBezTo>
                <a:cubicBezTo>
                  <a:pt x="592" y="60"/>
                  <a:pt x="590" y="59"/>
                  <a:pt x="587" y="60"/>
                </a:cubicBezTo>
                <a:cubicBezTo>
                  <a:pt x="586" y="59"/>
                  <a:pt x="584" y="61"/>
                  <a:pt x="583" y="62"/>
                </a:cubicBezTo>
                <a:cubicBezTo>
                  <a:pt x="583" y="62"/>
                  <a:pt x="584" y="63"/>
                  <a:pt x="585" y="63"/>
                </a:cubicBezTo>
                <a:cubicBezTo>
                  <a:pt x="589" y="63"/>
                  <a:pt x="594" y="61"/>
                  <a:pt x="598" y="62"/>
                </a:cubicBezTo>
                <a:cubicBezTo>
                  <a:pt x="598" y="62"/>
                  <a:pt x="599" y="62"/>
                  <a:pt x="599" y="62"/>
                </a:cubicBezTo>
                <a:cubicBezTo>
                  <a:pt x="599" y="63"/>
                  <a:pt x="600" y="63"/>
                  <a:pt x="601" y="63"/>
                </a:cubicBezTo>
                <a:cubicBezTo>
                  <a:pt x="601" y="63"/>
                  <a:pt x="601" y="63"/>
                  <a:pt x="601" y="64"/>
                </a:cubicBezTo>
                <a:cubicBezTo>
                  <a:pt x="601" y="63"/>
                  <a:pt x="600" y="63"/>
                  <a:pt x="600" y="64"/>
                </a:cubicBezTo>
                <a:cubicBezTo>
                  <a:pt x="598" y="63"/>
                  <a:pt x="597" y="64"/>
                  <a:pt x="596" y="65"/>
                </a:cubicBezTo>
                <a:cubicBezTo>
                  <a:pt x="594" y="63"/>
                  <a:pt x="593" y="68"/>
                  <a:pt x="591" y="66"/>
                </a:cubicBezTo>
                <a:cubicBezTo>
                  <a:pt x="590" y="67"/>
                  <a:pt x="589" y="67"/>
                  <a:pt x="588" y="68"/>
                </a:cubicBezTo>
                <a:cubicBezTo>
                  <a:pt x="587" y="67"/>
                  <a:pt x="586" y="67"/>
                  <a:pt x="585" y="67"/>
                </a:cubicBezTo>
                <a:cubicBezTo>
                  <a:pt x="585" y="67"/>
                  <a:pt x="584" y="68"/>
                  <a:pt x="584" y="69"/>
                </a:cubicBezTo>
                <a:cubicBezTo>
                  <a:pt x="583" y="68"/>
                  <a:pt x="583" y="68"/>
                  <a:pt x="583" y="68"/>
                </a:cubicBezTo>
                <a:cubicBezTo>
                  <a:pt x="582" y="68"/>
                  <a:pt x="581" y="70"/>
                  <a:pt x="579" y="68"/>
                </a:cubicBezTo>
                <a:cubicBezTo>
                  <a:pt x="579" y="68"/>
                  <a:pt x="579" y="69"/>
                  <a:pt x="579" y="69"/>
                </a:cubicBezTo>
                <a:cubicBezTo>
                  <a:pt x="578" y="69"/>
                  <a:pt x="578" y="69"/>
                  <a:pt x="578" y="69"/>
                </a:cubicBezTo>
                <a:cubicBezTo>
                  <a:pt x="575" y="70"/>
                  <a:pt x="573" y="70"/>
                  <a:pt x="570" y="70"/>
                </a:cubicBezTo>
                <a:cubicBezTo>
                  <a:pt x="570" y="70"/>
                  <a:pt x="570" y="69"/>
                  <a:pt x="570" y="69"/>
                </a:cubicBezTo>
                <a:cubicBezTo>
                  <a:pt x="570" y="69"/>
                  <a:pt x="570" y="69"/>
                  <a:pt x="569" y="69"/>
                </a:cubicBezTo>
                <a:cubicBezTo>
                  <a:pt x="569" y="69"/>
                  <a:pt x="569" y="70"/>
                  <a:pt x="569" y="70"/>
                </a:cubicBezTo>
                <a:cubicBezTo>
                  <a:pt x="568" y="70"/>
                  <a:pt x="567" y="71"/>
                  <a:pt x="566" y="70"/>
                </a:cubicBezTo>
                <a:cubicBezTo>
                  <a:pt x="566" y="70"/>
                  <a:pt x="565" y="71"/>
                  <a:pt x="565" y="71"/>
                </a:cubicBezTo>
                <a:cubicBezTo>
                  <a:pt x="565" y="71"/>
                  <a:pt x="565" y="72"/>
                  <a:pt x="565" y="73"/>
                </a:cubicBezTo>
                <a:cubicBezTo>
                  <a:pt x="563" y="73"/>
                  <a:pt x="560" y="74"/>
                  <a:pt x="560" y="76"/>
                </a:cubicBezTo>
                <a:cubicBezTo>
                  <a:pt x="561" y="77"/>
                  <a:pt x="561" y="77"/>
                  <a:pt x="562" y="77"/>
                </a:cubicBezTo>
                <a:cubicBezTo>
                  <a:pt x="560" y="77"/>
                  <a:pt x="559" y="78"/>
                  <a:pt x="557" y="78"/>
                </a:cubicBezTo>
                <a:cubicBezTo>
                  <a:pt x="552" y="81"/>
                  <a:pt x="555" y="87"/>
                  <a:pt x="558" y="91"/>
                </a:cubicBezTo>
                <a:cubicBezTo>
                  <a:pt x="557" y="92"/>
                  <a:pt x="557" y="93"/>
                  <a:pt x="558" y="95"/>
                </a:cubicBezTo>
                <a:cubicBezTo>
                  <a:pt x="557" y="97"/>
                  <a:pt x="555" y="98"/>
                  <a:pt x="553" y="99"/>
                </a:cubicBezTo>
                <a:cubicBezTo>
                  <a:pt x="553" y="100"/>
                  <a:pt x="553" y="101"/>
                  <a:pt x="553" y="102"/>
                </a:cubicBezTo>
                <a:cubicBezTo>
                  <a:pt x="556" y="106"/>
                  <a:pt x="561" y="108"/>
                  <a:pt x="564" y="112"/>
                </a:cubicBezTo>
                <a:cubicBezTo>
                  <a:pt x="565" y="112"/>
                  <a:pt x="565" y="112"/>
                  <a:pt x="565" y="112"/>
                </a:cubicBezTo>
                <a:cubicBezTo>
                  <a:pt x="566" y="114"/>
                  <a:pt x="568" y="113"/>
                  <a:pt x="569" y="114"/>
                </a:cubicBezTo>
                <a:cubicBezTo>
                  <a:pt x="570" y="115"/>
                  <a:pt x="570" y="115"/>
                  <a:pt x="571" y="116"/>
                </a:cubicBezTo>
                <a:cubicBezTo>
                  <a:pt x="573" y="118"/>
                  <a:pt x="577" y="120"/>
                  <a:pt x="579" y="122"/>
                </a:cubicBezTo>
                <a:cubicBezTo>
                  <a:pt x="582" y="124"/>
                  <a:pt x="586" y="124"/>
                  <a:pt x="589" y="125"/>
                </a:cubicBezTo>
                <a:cubicBezTo>
                  <a:pt x="590" y="125"/>
                  <a:pt x="592" y="124"/>
                  <a:pt x="593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5" y="127"/>
                  <a:pt x="599" y="126"/>
                  <a:pt x="601" y="127"/>
                </a:cubicBezTo>
                <a:cubicBezTo>
                  <a:pt x="604" y="128"/>
                  <a:pt x="606" y="127"/>
                  <a:pt x="609" y="130"/>
                </a:cubicBezTo>
                <a:cubicBezTo>
                  <a:pt x="609" y="130"/>
                  <a:pt x="609" y="130"/>
                  <a:pt x="609" y="130"/>
                </a:cubicBezTo>
                <a:cubicBezTo>
                  <a:pt x="610" y="131"/>
                  <a:pt x="610" y="132"/>
                  <a:pt x="611" y="131"/>
                </a:cubicBezTo>
                <a:cubicBezTo>
                  <a:pt x="614" y="133"/>
                  <a:pt x="616" y="131"/>
                  <a:pt x="619" y="134"/>
                </a:cubicBezTo>
                <a:cubicBezTo>
                  <a:pt x="620" y="134"/>
                  <a:pt x="621" y="134"/>
                  <a:pt x="623" y="135"/>
                </a:cubicBezTo>
                <a:cubicBezTo>
                  <a:pt x="622" y="137"/>
                  <a:pt x="621" y="136"/>
                  <a:pt x="619" y="136"/>
                </a:cubicBezTo>
                <a:cubicBezTo>
                  <a:pt x="618" y="136"/>
                  <a:pt x="617" y="137"/>
                  <a:pt x="616" y="137"/>
                </a:cubicBezTo>
                <a:cubicBezTo>
                  <a:pt x="616" y="137"/>
                  <a:pt x="616" y="138"/>
                  <a:pt x="616" y="138"/>
                </a:cubicBezTo>
                <a:cubicBezTo>
                  <a:pt x="615" y="138"/>
                  <a:pt x="613" y="139"/>
                  <a:pt x="611" y="139"/>
                </a:cubicBezTo>
                <a:cubicBezTo>
                  <a:pt x="610" y="140"/>
                  <a:pt x="608" y="138"/>
                  <a:pt x="607" y="139"/>
                </a:cubicBezTo>
                <a:cubicBezTo>
                  <a:pt x="606" y="139"/>
                  <a:pt x="607" y="139"/>
                  <a:pt x="606" y="138"/>
                </a:cubicBezTo>
                <a:cubicBezTo>
                  <a:pt x="606" y="139"/>
                  <a:pt x="605" y="140"/>
                  <a:pt x="604" y="139"/>
                </a:cubicBezTo>
                <a:cubicBezTo>
                  <a:pt x="604" y="139"/>
                  <a:pt x="604" y="139"/>
                  <a:pt x="603" y="139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601" y="139"/>
                  <a:pt x="600" y="139"/>
                  <a:pt x="599" y="140"/>
                </a:cubicBezTo>
                <a:cubicBezTo>
                  <a:pt x="598" y="138"/>
                  <a:pt x="597" y="139"/>
                  <a:pt x="596" y="139"/>
                </a:cubicBezTo>
                <a:cubicBezTo>
                  <a:pt x="593" y="138"/>
                  <a:pt x="590" y="138"/>
                  <a:pt x="587" y="139"/>
                </a:cubicBezTo>
                <a:cubicBezTo>
                  <a:pt x="586" y="138"/>
                  <a:pt x="586" y="138"/>
                  <a:pt x="586" y="138"/>
                </a:cubicBezTo>
                <a:cubicBezTo>
                  <a:pt x="584" y="138"/>
                  <a:pt x="582" y="139"/>
                  <a:pt x="580" y="138"/>
                </a:cubicBezTo>
                <a:cubicBezTo>
                  <a:pt x="579" y="138"/>
                  <a:pt x="579" y="139"/>
                  <a:pt x="578" y="139"/>
                </a:cubicBezTo>
                <a:cubicBezTo>
                  <a:pt x="578" y="138"/>
                  <a:pt x="578" y="138"/>
                  <a:pt x="577" y="138"/>
                </a:cubicBezTo>
                <a:cubicBezTo>
                  <a:pt x="577" y="139"/>
                  <a:pt x="575" y="138"/>
                  <a:pt x="574" y="139"/>
                </a:cubicBezTo>
                <a:cubicBezTo>
                  <a:pt x="573" y="139"/>
                  <a:pt x="573" y="139"/>
                  <a:pt x="573" y="138"/>
                </a:cubicBezTo>
                <a:cubicBezTo>
                  <a:pt x="572" y="140"/>
                  <a:pt x="575" y="141"/>
                  <a:pt x="574" y="143"/>
                </a:cubicBezTo>
                <a:cubicBezTo>
                  <a:pt x="575" y="143"/>
                  <a:pt x="575" y="143"/>
                  <a:pt x="576" y="143"/>
                </a:cubicBezTo>
                <a:cubicBezTo>
                  <a:pt x="577" y="145"/>
                  <a:pt x="580" y="145"/>
                  <a:pt x="582" y="146"/>
                </a:cubicBezTo>
                <a:cubicBezTo>
                  <a:pt x="584" y="145"/>
                  <a:pt x="587" y="147"/>
                  <a:pt x="589" y="147"/>
                </a:cubicBezTo>
                <a:cubicBezTo>
                  <a:pt x="592" y="148"/>
                  <a:pt x="594" y="149"/>
                  <a:pt x="596" y="149"/>
                </a:cubicBezTo>
                <a:cubicBezTo>
                  <a:pt x="597" y="150"/>
                  <a:pt x="597" y="150"/>
                  <a:pt x="598" y="150"/>
                </a:cubicBezTo>
                <a:cubicBezTo>
                  <a:pt x="598" y="150"/>
                  <a:pt x="598" y="150"/>
                  <a:pt x="597" y="150"/>
                </a:cubicBezTo>
                <a:cubicBezTo>
                  <a:pt x="598" y="150"/>
                  <a:pt x="598" y="150"/>
                  <a:pt x="599" y="150"/>
                </a:cubicBezTo>
                <a:cubicBezTo>
                  <a:pt x="598" y="150"/>
                  <a:pt x="598" y="150"/>
                  <a:pt x="598" y="151"/>
                </a:cubicBezTo>
                <a:cubicBezTo>
                  <a:pt x="599" y="153"/>
                  <a:pt x="600" y="152"/>
                  <a:pt x="602" y="151"/>
                </a:cubicBezTo>
                <a:cubicBezTo>
                  <a:pt x="603" y="151"/>
                  <a:pt x="604" y="153"/>
                  <a:pt x="606" y="152"/>
                </a:cubicBezTo>
                <a:cubicBezTo>
                  <a:pt x="606" y="153"/>
                  <a:pt x="606" y="153"/>
                  <a:pt x="607" y="153"/>
                </a:cubicBezTo>
                <a:cubicBezTo>
                  <a:pt x="606" y="154"/>
                  <a:pt x="606" y="153"/>
                  <a:pt x="605" y="154"/>
                </a:cubicBezTo>
                <a:cubicBezTo>
                  <a:pt x="605" y="155"/>
                  <a:pt x="605" y="155"/>
                  <a:pt x="606" y="155"/>
                </a:cubicBezTo>
                <a:cubicBezTo>
                  <a:pt x="605" y="156"/>
                  <a:pt x="605" y="157"/>
                  <a:pt x="605" y="157"/>
                </a:cubicBezTo>
                <a:cubicBezTo>
                  <a:pt x="605" y="158"/>
                  <a:pt x="604" y="157"/>
                  <a:pt x="603" y="159"/>
                </a:cubicBezTo>
                <a:cubicBezTo>
                  <a:pt x="603" y="159"/>
                  <a:pt x="602" y="158"/>
                  <a:pt x="601" y="159"/>
                </a:cubicBezTo>
                <a:cubicBezTo>
                  <a:pt x="599" y="158"/>
                  <a:pt x="597" y="159"/>
                  <a:pt x="595" y="159"/>
                </a:cubicBezTo>
                <a:cubicBezTo>
                  <a:pt x="595" y="159"/>
                  <a:pt x="596" y="159"/>
                  <a:pt x="596" y="160"/>
                </a:cubicBezTo>
                <a:cubicBezTo>
                  <a:pt x="596" y="160"/>
                  <a:pt x="597" y="159"/>
                  <a:pt x="598" y="160"/>
                </a:cubicBezTo>
                <a:cubicBezTo>
                  <a:pt x="598" y="160"/>
                  <a:pt x="598" y="160"/>
                  <a:pt x="598" y="160"/>
                </a:cubicBezTo>
                <a:cubicBezTo>
                  <a:pt x="595" y="161"/>
                  <a:pt x="592" y="159"/>
                  <a:pt x="589" y="161"/>
                </a:cubicBezTo>
                <a:cubicBezTo>
                  <a:pt x="588" y="160"/>
                  <a:pt x="589" y="160"/>
                  <a:pt x="589" y="160"/>
                </a:cubicBezTo>
                <a:cubicBezTo>
                  <a:pt x="588" y="159"/>
                  <a:pt x="588" y="160"/>
                  <a:pt x="588" y="161"/>
                </a:cubicBezTo>
                <a:cubicBezTo>
                  <a:pt x="587" y="160"/>
                  <a:pt x="586" y="160"/>
                  <a:pt x="586" y="161"/>
                </a:cubicBezTo>
                <a:cubicBezTo>
                  <a:pt x="585" y="161"/>
                  <a:pt x="586" y="160"/>
                  <a:pt x="586" y="160"/>
                </a:cubicBezTo>
                <a:cubicBezTo>
                  <a:pt x="585" y="160"/>
                  <a:pt x="584" y="162"/>
                  <a:pt x="583" y="161"/>
                </a:cubicBezTo>
                <a:cubicBezTo>
                  <a:pt x="582" y="161"/>
                  <a:pt x="582" y="161"/>
                  <a:pt x="581" y="161"/>
                </a:cubicBezTo>
                <a:cubicBezTo>
                  <a:pt x="581" y="160"/>
                  <a:pt x="580" y="161"/>
                  <a:pt x="579" y="161"/>
                </a:cubicBezTo>
                <a:cubicBezTo>
                  <a:pt x="578" y="161"/>
                  <a:pt x="577" y="160"/>
                  <a:pt x="576" y="160"/>
                </a:cubicBezTo>
                <a:cubicBezTo>
                  <a:pt x="576" y="160"/>
                  <a:pt x="575" y="161"/>
                  <a:pt x="575" y="161"/>
                </a:cubicBezTo>
                <a:cubicBezTo>
                  <a:pt x="574" y="161"/>
                  <a:pt x="573" y="161"/>
                  <a:pt x="572" y="161"/>
                </a:cubicBezTo>
                <a:cubicBezTo>
                  <a:pt x="571" y="161"/>
                  <a:pt x="570" y="161"/>
                  <a:pt x="569" y="161"/>
                </a:cubicBezTo>
                <a:cubicBezTo>
                  <a:pt x="568" y="161"/>
                  <a:pt x="568" y="160"/>
                  <a:pt x="567" y="161"/>
                </a:cubicBezTo>
                <a:cubicBezTo>
                  <a:pt x="563" y="160"/>
                  <a:pt x="559" y="161"/>
                  <a:pt x="554" y="162"/>
                </a:cubicBezTo>
                <a:cubicBezTo>
                  <a:pt x="555" y="162"/>
                  <a:pt x="556" y="162"/>
                  <a:pt x="556" y="163"/>
                </a:cubicBezTo>
                <a:cubicBezTo>
                  <a:pt x="557" y="164"/>
                  <a:pt x="558" y="163"/>
                  <a:pt x="559" y="163"/>
                </a:cubicBezTo>
                <a:cubicBezTo>
                  <a:pt x="559" y="163"/>
                  <a:pt x="558" y="164"/>
                  <a:pt x="559" y="164"/>
                </a:cubicBezTo>
                <a:cubicBezTo>
                  <a:pt x="561" y="165"/>
                  <a:pt x="560" y="163"/>
                  <a:pt x="561" y="163"/>
                </a:cubicBezTo>
                <a:cubicBezTo>
                  <a:pt x="562" y="163"/>
                  <a:pt x="562" y="163"/>
                  <a:pt x="562" y="164"/>
                </a:cubicBezTo>
                <a:cubicBezTo>
                  <a:pt x="562" y="164"/>
                  <a:pt x="563" y="163"/>
                  <a:pt x="564" y="163"/>
                </a:cubicBezTo>
                <a:cubicBezTo>
                  <a:pt x="564" y="163"/>
                  <a:pt x="564" y="164"/>
                  <a:pt x="565" y="163"/>
                </a:cubicBezTo>
                <a:cubicBezTo>
                  <a:pt x="566" y="165"/>
                  <a:pt x="567" y="164"/>
                  <a:pt x="568" y="165"/>
                </a:cubicBezTo>
                <a:cubicBezTo>
                  <a:pt x="568" y="165"/>
                  <a:pt x="568" y="164"/>
                  <a:pt x="568" y="164"/>
                </a:cubicBezTo>
                <a:cubicBezTo>
                  <a:pt x="569" y="163"/>
                  <a:pt x="570" y="163"/>
                  <a:pt x="571" y="163"/>
                </a:cubicBezTo>
                <a:cubicBezTo>
                  <a:pt x="571" y="164"/>
                  <a:pt x="570" y="164"/>
                  <a:pt x="570" y="165"/>
                </a:cubicBezTo>
                <a:cubicBezTo>
                  <a:pt x="571" y="166"/>
                  <a:pt x="571" y="164"/>
                  <a:pt x="572" y="165"/>
                </a:cubicBezTo>
                <a:cubicBezTo>
                  <a:pt x="572" y="165"/>
                  <a:pt x="572" y="165"/>
                  <a:pt x="572" y="166"/>
                </a:cubicBezTo>
                <a:cubicBezTo>
                  <a:pt x="573" y="165"/>
                  <a:pt x="573" y="165"/>
                  <a:pt x="572" y="165"/>
                </a:cubicBezTo>
                <a:cubicBezTo>
                  <a:pt x="573" y="165"/>
                  <a:pt x="574" y="164"/>
                  <a:pt x="575" y="164"/>
                </a:cubicBezTo>
                <a:cubicBezTo>
                  <a:pt x="575" y="164"/>
                  <a:pt x="575" y="165"/>
                  <a:pt x="575" y="165"/>
                </a:cubicBezTo>
                <a:cubicBezTo>
                  <a:pt x="577" y="164"/>
                  <a:pt x="578" y="165"/>
                  <a:pt x="579" y="165"/>
                </a:cubicBezTo>
                <a:cubicBezTo>
                  <a:pt x="580" y="164"/>
                  <a:pt x="579" y="165"/>
                  <a:pt x="578" y="164"/>
                </a:cubicBezTo>
                <a:cubicBezTo>
                  <a:pt x="579" y="164"/>
                  <a:pt x="579" y="164"/>
                  <a:pt x="579" y="164"/>
                </a:cubicBezTo>
                <a:cubicBezTo>
                  <a:pt x="580" y="164"/>
                  <a:pt x="580" y="164"/>
                  <a:pt x="580" y="165"/>
                </a:cubicBezTo>
                <a:cubicBezTo>
                  <a:pt x="581" y="165"/>
                  <a:pt x="583" y="166"/>
                  <a:pt x="584" y="165"/>
                </a:cubicBezTo>
                <a:cubicBezTo>
                  <a:pt x="585" y="166"/>
                  <a:pt x="586" y="166"/>
                  <a:pt x="586" y="165"/>
                </a:cubicBezTo>
                <a:cubicBezTo>
                  <a:pt x="587" y="166"/>
                  <a:pt x="589" y="165"/>
                  <a:pt x="590" y="166"/>
                </a:cubicBezTo>
                <a:cubicBezTo>
                  <a:pt x="591" y="166"/>
                  <a:pt x="590" y="165"/>
                  <a:pt x="590" y="165"/>
                </a:cubicBezTo>
                <a:cubicBezTo>
                  <a:pt x="591" y="166"/>
                  <a:pt x="593" y="165"/>
                  <a:pt x="594" y="166"/>
                </a:cubicBezTo>
                <a:cubicBezTo>
                  <a:pt x="594" y="166"/>
                  <a:pt x="596" y="167"/>
                  <a:pt x="597" y="166"/>
                </a:cubicBezTo>
                <a:cubicBezTo>
                  <a:pt x="598" y="166"/>
                  <a:pt x="597" y="166"/>
                  <a:pt x="598" y="165"/>
                </a:cubicBezTo>
                <a:cubicBezTo>
                  <a:pt x="599" y="165"/>
                  <a:pt x="601" y="166"/>
                  <a:pt x="603" y="165"/>
                </a:cubicBezTo>
                <a:cubicBezTo>
                  <a:pt x="605" y="168"/>
                  <a:pt x="607" y="166"/>
                  <a:pt x="608" y="167"/>
                </a:cubicBezTo>
                <a:cubicBezTo>
                  <a:pt x="609" y="167"/>
                  <a:pt x="609" y="167"/>
                  <a:pt x="609" y="166"/>
                </a:cubicBezTo>
                <a:cubicBezTo>
                  <a:pt x="610" y="167"/>
                  <a:pt x="611" y="167"/>
                  <a:pt x="612" y="166"/>
                </a:cubicBezTo>
                <a:cubicBezTo>
                  <a:pt x="613" y="167"/>
                  <a:pt x="613" y="167"/>
                  <a:pt x="614" y="166"/>
                </a:cubicBezTo>
                <a:cubicBezTo>
                  <a:pt x="615" y="167"/>
                  <a:pt x="615" y="167"/>
                  <a:pt x="615" y="167"/>
                </a:cubicBezTo>
                <a:cubicBezTo>
                  <a:pt x="619" y="166"/>
                  <a:pt x="622" y="166"/>
                  <a:pt x="626" y="168"/>
                </a:cubicBezTo>
                <a:cubicBezTo>
                  <a:pt x="624" y="168"/>
                  <a:pt x="621" y="167"/>
                  <a:pt x="619" y="168"/>
                </a:cubicBezTo>
                <a:cubicBezTo>
                  <a:pt x="619" y="168"/>
                  <a:pt x="619" y="168"/>
                  <a:pt x="618" y="168"/>
                </a:cubicBezTo>
                <a:cubicBezTo>
                  <a:pt x="618" y="168"/>
                  <a:pt x="618" y="168"/>
                  <a:pt x="618" y="168"/>
                </a:cubicBezTo>
                <a:cubicBezTo>
                  <a:pt x="617" y="167"/>
                  <a:pt x="616" y="169"/>
                  <a:pt x="614" y="167"/>
                </a:cubicBezTo>
                <a:cubicBezTo>
                  <a:pt x="614" y="168"/>
                  <a:pt x="614" y="168"/>
                  <a:pt x="614" y="168"/>
                </a:cubicBezTo>
                <a:cubicBezTo>
                  <a:pt x="612" y="167"/>
                  <a:pt x="609" y="168"/>
                  <a:pt x="607" y="168"/>
                </a:cubicBezTo>
                <a:cubicBezTo>
                  <a:pt x="607" y="168"/>
                  <a:pt x="607" y="168"/>
                  <a:pt x="606" y="168"/>
                </a:cubicBezTo>
                <a:cubicBezTo>
                  <a:pt x="606" y="168"/>
                  <a:pt x="606" y="168"/>
                  <a:pt x="606" y="167"/>
                </a:cubicBezTo>
                <a:cubicBezTo>
                  <a:pt x="603" y="168"/>
                  <a:pt x="600" y="169"/>
                  <a:pt x="597" y="168"/>
                </a:cubicBezTo>
                <a:cubicBezTo>
                  <a:pt x="596" y="169"/>
                  <a:pt x="594" y="169"/>
                  <a:pt x="593" y="168"/>
                </a:cubicBezTo>
                <a:cubicBezTo>
                  <a:pt x="592" y="168"/>
                  <a:pt x="591" y="169"/>
                  <a:pt x="590" y="168"/>
                </a:cubicBezTo>
                <a:cubicBezTo>
                  <a:pt x="589" y="169"/>
                  <a:pt x="588" y="169"/>
                  <a:pt x="587" y="168"/>
                </a:cubicBezTo>
                <a:cubicBezTo>
                  <a:pt x="587" y="168"/>
                  <a:pt x="587" y="168"/>
                  <a:pt x="587" y="168"/>
                </a:cubicBezTo>
                <a:cubicBezTo>
                  <a:pt x="582" y="168"/>
                  <a:pt x="577" y="169"/>
                  <a:pt x="573" y="168"/>
                </a:cubicBezTo>
                <a:cubicBezTo>
                  <a:pt x="572" y="169"/>
                  <a:pt x="571" y="169"/>
                  <a:pt x="570" y="169"/>
                </a:cubicBezTo>
                <a:cubicBezTo>
                  <a:pt x="568" y="168"/>
                  <a:pt x="567" y="169"/>
                  <a:pt x="565" y="169"/>
                </a:cubicBezTo>
                <a:cubicBezTo>
                  <a:pt x="563" y="168"/>
                  <a:pt x="560" y="168"/>
                  <a:pt x="558" y="169"/>
                </a:cubicBezTo>
                <a:cubicBezTo>
                  <a:pt x="558" y="169"/>
                  <a:pt x="558" y="169"/>
                  <a:pt x="557" y="168"/>
                </a:cubicBezTo>
                <a:cubicBezTo>
                  <a:pt x="557" y="168"/>
                  <a:pt x="557" y="168"/>
                  <a:pt x="556" y="169"/>
                </a:cubicBezTo>
                <a:cubicBezTo>
                  <a:pt x="555" y="168"/>
                  <a:pt x="552" y="169"/>
                  <a:pt x="551" y="169"/>
                </a:cubicBezTo>
                <a:cubicBezTo>
                  <a:pt x="550" y="169"/>
                  <a:pt x="548" y="168"/>
                  <a:pt x="547" y="168"/>
                </a:cubicBezTo>
                <a:cubicBezTo>
                  <a:pt x="546" y="168"/>
                  <a:pt x="546" y="168"/>
                  <a:pt x="545" y="168"/>
                </a:cubicBezTo>
                <a:cubicBezTo>
                  <a:pt x="545" y="168"/>
                  <a:pt x="545" y="168"/>
                  <a:pt x="544" y="168"/>
                </a:cubicBezTo>
                <a:cubicBezTo>
                  <a:pt x="540" y="169"/>
                  <a:pt x="535" y="169"/>
                  <a:pt x="531" y="168"/>
                </a:cubicBezTo>
                <a:cubicBezTo>
                  <a:pt x="530" y="168"/>
                  <a:pt x="529" y="169"/>
                  <a:pt x="528" y="168"/>
                </a:cubicBezTo>
                <a:cubicBezTo>
                  <a:pt x="527" y="167"/>
                  <a:pt x="528" y="168"/>
                  <a:pt x="527" y="168"/>
                </a:cubicBezTo>
                <a:cubicBezTo>
                  <a:pt x="522" y="168"/>
                  <a:pt x="516" y="169"/>
                  <a:pt x="510" y="168"/>
                </a:cubicBezTo>
                <a:cubicBezTo>
                  <a:pt x="510" y="169"/>
                  <a:pt x="508" y="169"/>
                  <a:pt x="508" y="168"/>
                </a:cubicBezTo>
                <a:cubicBezTo>
                  <a:pt x="507" y="169"/>
                  <a:pt x="506" y="169"/>
                  <a:pt x="504" y="168"/>
                </a:cubicBezTo>
                <a:cubicBezTo>
                  <a:pt x="503" y="168"/>
                  <a:pt x="502" y="169"/>
                  <a:pt x="502" y="168"/>
                </a:cubicBezTo>
                <a:cubicBezTo>
                  <a:pt x="501" y="168"/>
                  <a:pt x="501" y="169"/>
                  <a:pt x="501" y="169"/>
                </a:cubicBezTo>
                <a:cubicBezTo>
                  <a:pt x="496" y="168"/>
                  <a:pt x="492" y="170"/>
                  <a:pt x="488" y="169"/>
                </a:cubicBezTo>
                <a:cubicBezTo>
                  <a:pt x="488" y="168"/>
                  <a:pt x="487" y="169"/>
                  <a:pt x="487" y="169"/>
                </a:cubicBezTo>
                <a:cubicBezTo>
                  <a:pt x="482" y="168"/>
                  <a:pt x="478" y="170"/>
                  <a:pt x="473" y="169"/>
                </a:cubicBezTo>
                <a:cubicBezTo>
                  <a:pt x="470" y="170"/>
                  <a:pt x="467" y="169"/>
                  <a:pt x="464" y="169"/>
                </a:cubicBezTo>
                <a:cubicBezTo>
                  <a:pt x="463" y="169"/>
                  <a:pt x="463" y="169"/>
                  <a:pt x="463" y="169"/>
                </a:cubicBezTo>
                <a:cubicBezTo>
                  <a:pt x="460" y="169"/>
                  <a:pt x="457" y="169"/>
                  <a:pt x="454" y="169"/>
                </a:cubicBezTo>
                <a:cubicBezTo>
                  <a:pt x="453" y="169"/>
                  <a:pt x="451" y="168"/>
                  <a:pt x="450" y="169"/>
                </a:cubicBezTo>
                <a:cubicBezTo>
                  <a:pt x="447" y="169"/>
                  <a:pt x="445" y="168"/>
                  <a:pt x="443" y="169"/>
                </a:cubicBezTo>
                <a:cubicBezTo>
                  <a:pt x="441" y="168"/>
                  <a:pt x="439" y="170"/>
                  <a:pt x="437" y="169"/>
                </a:cubicBezTo>
                <a:cubicBezTo>
                  <a:pt x="436" y="170"/>
                  <a:pt x="433" y="168"/>
                  <a:pt x="431" y="169"/>
                </a:cubicBezTo>
                <a:cubicBezTo>
                  <a:pt x="431" y="168"/>
                  <a:pt x="430" y="168"/>
                  <a:pt x="430" y="168"/>
                </a:cubicBezTo>
                <a:cubicBezTo>
                  <a:pt x="429" y="168"/>
                  <a:pt x="430" y="169"/>
                  <a:pt x="429" y="169"/>
                </a:cubicBezTo>
                <a:cubicBezTo>
                  <a:pt x="429" y="169"/>
                  <a:pt x="428" y="169"/>
                  <a:pt x="427" y="168"/>
                </a:cubicBezTo>
                <a:cubicBezTo>
                  <a:pt x="426" y="168"/>
                  <a:pt x="425" y="170"/>
                  <a:pt x="423" y="168"/>
                </a:cubicBezTo>
                <a:cubicBezTo>
                  <a:pt x="419" y="169"/>
                  <a:pt x="415" y="169"/>
                  <a:pt x="411" y="168"/>
                </a:cubicBezTo>
                <a:cubicBezTo>
                  <a:pt x="410" y="169"/>
                  <a:pt x="410" y="169"/>
                  <a:pt x="409" y="168"/>
                </a:cubicBezTo>
                <a:cubicBezTo>
                  <a:pt x="408" y="169"/>
                  <a:pt x="406" y="169"/>
                  <a:pt x="405" y="168"/>
                </a:cubicBezTo>
                <a:cubicBezTo>
                  <a:pt x="404" y="168"/>
                  <a:pt x="405" y="168"/>
                  <a:pt x="404" y="169"/>
                </a:cubicBezTo>
                <a:cubicBezTo>
                  <a:pt x="402" y="168"/>
                  <a:pt x="399" y="170"/>
                  <a:pt x="396" y="168"/>
                </a:cubicBezTo>
                <a:cubicBezTo>
                  <a:pt x="396" y="168"/>
                  <a:pt x="396" y="168"/>
                  <a:pt x="395" y="168"/>
                </a:cubicBezTo>
                <a:cubicBezTo>
                  <a:pt x="395" y="168"/>
                  <a:pt x="395" y="168"/>
                  <a:pt x="395" y="168"/>
                </a:cubicBezTo>
                <a:cubicBezTo>
                  <a:pt x="394" y="168"/>
                  <a:pt x="393" y="169"/>
                  <a:pt x="392" y="168"/>
                </a:cubicBezTo>
                <a:cubicBezTo>
                  <a:pt x="391" y="169"/>
                  <a:pt x="389" y="169"/>
                  <a:pt x="388" y="168"/>
                </a:cubicBezTo>
                <a:cubicBezTo>
                  <a:pt x="388" y="168"/>
                  <a:pt x="389" y="168"/>
                  <a:pt x="389" y="168"/>
                </a:cubicBezTo>
                <a:cubicBezTo>
                  <a:pt x="388" y="167"/>
                  <a:pt x="386" y="167"/>
                  <a:pt x="386" y="168"/>
                </a:cubicBezTo>
                <a:cubicBezTo>
                  <a:pt x="384" y="167"/>
                  <a:pt x="383" y="168"/>
                  <a:pt x="382" y="168"/>
                </a:cubicBezTo>
                <a:cubicBezTo>
                  <a:pt x="382" y="168"/>
                  <a:pt x="382" y="168"/>
                  <a:pt x="382" y="169"/>
                </a:cubicBezTo>
                <a:cubicBezTo>
                  <a:pt x="381" y="169"/>
                  <a:pt x="381" y="168"/>
                  <a:pt x="381" y="168"/>
                </a:cubicBezTo>
                <a:cubicBezTo>
                  <a:pt x="381" y="168"/>
                  <a:pt x="381" y="168"/>
                  <a:pt x="381" y="168"/>
                </a:cubicBezTo>
                <a:cubicBezTo>
                  <a:pt x="381" y="167"/>
                  <a:pt x="380" y="167"/>
                  <a:pt x="379" y="167"/>
                </a:cubicBezTo>
                <a:cubicBezTo>
                  <a:pt x="379" y="167"/>
                  <a:pt x="378" y="168"/>
                  <a:pt x="378" y="168"/>
                </a:cubicBezTo>
                <a:cubicBezTo>
                  <a:pt x="378" y="168"/>
                  <a:pt x="377" y="167"/>
                  <a:pt x="376" y="167"/>
                </a:cubicBezTo>
                <a:cubicBezTo>
                  <a:pt x="374" y="167"/>
                  <a:pt x="373" y="168"/>
                  <a:pt x="371" y="167"/>
                </a:cubicBezTo>
                <a:cubicBezTo>
                  <a:pt x="371" y="168"/>
                  <a:pt x="370" y="168"/>
                  <a:pt x="370" y="168"/>
                </a:cubicBezTo>
                <a:cubicBezTo>
                  <a:pt x="369" y="167"/>
                  <a:pt x="369" y="168"/>
                  <a:pt x="369" y="167"/>
                </a:cubicBezTo>
                <a:cubicBezTo>
                  <a:pt x="368" y="168"/>
                  <a:pt x="367" y="168"/>
                  <a:pt x="366" y="167"/>
                </a:cubicBezTo>
                <a:cubicBezTo>
                  <a:pt x="366" y="168"/>
                  <a:pt x="365" y="168"/>
                  <a:pt x="364" y="167"/>
                </a:cubicBezTo>
                <a:cubicBezTo>
                  <a:pt x="363" y="167"/>
                  <a:pt x="364" y="168"/>
                  <a:pt x="363" y="168"/>
                </a:cubicBezTo>
                <a:cubicBezTo>
                  <a:pt x="362" y="167"/>
                  <a:pt x="360" y="168"/>
                  <a:pt x="359" y="166"/>
                </a:cubicBezTo>
                <a:cubicBezTo>
                  <a:pt x="358" y="167"/>
                  <a:pt x="359" y="167"/>
                  <a:pt x="359" y="168"/>
                </a:cubicBezTo>
                <a:cubicBezTo>
                  <a:pt x="358" y="167"/>
                  <a:pt x="357" y="168"/>
                  <a:pt x="357" y="167"/>
                </a:cubicBezTo>
                <a:cubicBezTo>
                  <a:pt x="356" y="167"/>
                  <a:pt x="356" y="168"/>
                  <a:pt x="356" y="168"/>
                </a:cubicBezTo>
                <a:cubicBezTo>
                  <a:pt x="355" y="168"/>
                  <a:pt x="354" y="167"/>
                  <a:pt x="353" y="168"/>
                </a:cubicBezTo>
                <a:cubicBezTo>
                  <a:pt x="352" y="167"/>
                  <a:pt x="351" y="169"/>
                  <a:pt x="349" y="167"/>
                </a:cubicBezTo>
                <a:cubicBezTo>
                  <a:pt x="348" y="168"/>
                  <a:pt x="347" y="168"/>
                  <a:pt x="346" y="168"/>
                </a:cubicBezTo>
                <a:cubicBezTo>
                  <a:pt x="344" y="167"/>
                  <a:pt x="341" y="169"/>
                  <a:pt x="340" y="168"/>
                </a:cubicBezTo>
                <a:cubicBezTo>
                  <a:pt x="339" y="168"/>
                  <a:pt x="338" y="167"/>
                  <a:pt x="338" y="168"/>
                </a:cubicBezTo>
                <a:cubicBezTo>
                  <a:pt x="336" y="167"/>
                  <a:pt x="334" y="168"/>
                  <a:pt x="332" y="168"/>
                </a:cubicBezTo>
                <a:cubicBezTo>
                  <a:pt x="331" y="168"/>
                  <a:pt x="330" y="169"/>
                  <a:pt x="328" y="168"/>
                </a:cubicBezTo>
                <a:cubicBezTo>
                  <a:pt x="327" y="168"/>
                  <a:pt x="325" y="168"/>
                  <a:pt x="323" y="168"/>
                </a:cubicBezTo>
                <a:cubicBezTo>
                  <a:pt x="323" y="168"/>
                  <a:pt x="323" y="168"/>
                  <a:pt x="323" y="168"/>
                </a:cubicBezTo>
                <a:cubicBezTo>
                  <a:pt x="322" y="167"/>
                  <a:pt x="321" y="169"/>
                  <a:pt x="321" y="168"/>
                </a:cubicBezTo>
                <a:cubicBezTo>
                  <a:pt x="318" y="168"/>
                  <a:pt x="316" y="169"/>
                  <a:pt x="313" y="168"/>
                </a:cubicBezTo>
                <a:cubicBezTo>
                  <a:pt x="311" y="168"/>
                  <a:pt x="310" y="169"/>
                  <a:pt x="308" y="167"/>
                </a:cubicBezTo>
                <a:cubicBezTo>
                  <a:pt x="307" y="169"/>
                  <a:pt x="306" y="168"/>
                  <a:pt x="305" y="169"/>
                </a:cubicBezTo>
                <a:cubicBezTo>
                  <a:pt x="306" y="169"/>
                  <a:pt x="307" y="169"/>
                  <a:pt x="307" y="169"/>
                </a:cubicBezTo>
                <a:cubicBezTo>
                  <a:pt x="309" y="172"/>
                  <a:pt x="313" y="171"/>
                  <a:pt x="315" y="172"/>
                </a:cubicBezTo>
                <a:close/>
                <a:moveTo>
                  <a:pt x="527" y="58"/>
                </a:moveTo>
                <a:cubicBezTo>
                  <a:pt x="527" y="57"/>
                  <a:pt x="527" y="58"/>
                  <a:pt x="527" y="58"/>
                </a:cubicBezTo>
                <a:close/>
                <a:moveTo>
                  <a:pt x="391" y="168"/>
                </a:moveTo>
                <a:cubicBezTo>
                  <a:pt x="391" y="167"/>
                  <a:pt x="392" y="168"/>
                  <a:pt x="391" y="168"/>
                </a:cubicBezTo>
                <a:close/>
                <a:moveTo>
                  <a:pt x="494" y="43"/>
                </a:moveTo>
                <a:cubicBezTo>
                  <a:pt x="494" y="43"/>
                  <a:pt x="494" y="43"/>
                  <a:pt x="494" y="43"/>
                </a:cubicBezTo>
                <a:close/>
                <a:moveTo>
                  <a:pt x="454" y="25"/>
                </a:moveTo>
                <a:cubicBezTo>
                  <a:pt x="454" y="26"/>
                  <a:pt x="454" y="26"/>
                  <a:pt x="454" y="26"/>
                </a:cubicBezTo>
                <a:cubicBezTo>
                  <a:pt x="454" y="26"/>
                  <a:pt x="455" y="26"/>
                  <a:pt x="454" y="25"/>
                </a:cubicBezTo>
                <a:close/>
                <a:moveTo>
                  <a:pt x="421" y="33"/>
                </a:moveTo>
                <a:cubicBezTo>
                  <a:pt x="421" y="33"/>
                  <a:pt x="421" y="33"/>
                  <a:pt x="421" y="34"/>
                </a:cubicBezTo>
                <a:cubicBezTo>
                  <a:pt x="421" y="34"/>
                  <a:pt x="421" y="34"/>
                  <a:pt x="421" y="34"/>
                </a:cubicBezTo>
                <a:cubicBezTo>
                  <a:pt x="421" y="34"/>
                  <a:pt x="421" y="34"/>
                  <a:pt x="422" y="34"/>
                </a:cubicBezTo>
                <a:cubicBezTo>
                  <a:pt x="421" y="33"/>
                  <a:pt x="421" y="33"/>
                  <a:pt x="421" y="33"/>
                </a:cubicBezTo>
                <a:close/>
                <a:moveTo>
                  <a:pt x="423" y="30"/>
                </a:moveTo>
                <a:cubicBezTo>
                  <a:pt x="423" y="30"/>
                  <a:pt x="423" y="30"/>
                  <a:pt x="423" y="30"/>
                </a:cubicBezTo>
                <a:close/>
                <a:moveTo>
                  <a:pt x="428" y="21"/>
                </a:moveTo>
                <a:cubicBezTo>
                  <a:pt x="427" y="21"/>
                  <a:pt x="429" y="22"/>
                  <a:pt x="428" y="21"/>
                </a:cubicBezTo>
                <a:close/>
                <a:moveTo>
                  <a:pt x="304" y="168"/>
                </a:moveTo>
                <a:cubicBezTo>
                  <a:pt x="304" y="168"/>
                  <a:pt x="304" y="168"/>
                  <a:pt x="304" y="169"/>
                </a:cubicBezTo>
                <a:cubicBezTo>
                  <a:pt x="305" y="169"/>
                  <a:pt x="305" y="168"/>
                  <a:pt x="304" y="168"/>
                </a:cubicBezTo>
                <a:close/>
                <a:moveTo>
                  <a:pt x="293" y="169"/>
                </a:moveTo>
                <a:cubicBezTo>
                  <a:pt x="293" y="169"/>
                  <a:pt x="292" y="169"/>
                  <a:pt x="292" y="169"/>
                </a:cubicBezTo>
                <a:cubicBezTo>
                  <a:pt x="292" y="170"/>
                  <a:pt x="293" y="170"/>
                  <a:pt x="294" y="170"/>
                </a:cubicBezTo>
                <a:cubicBezTo>
                  <a:pt x="294" y="169"/>
                  <a:pt x="293" y="169"/>
                  <a:pt x="293" y="169"/>
                </a:cubicBezTo>
                <a:close/>
                <a:moveTo>
                  <a:pt x="406" y="31"/>
                </a:moveTo>
                <a:cubicBezTo>
                  <a:pt x="405" y="31"/>
                  <a:pt x="405" y="31"/>
                  <a:pt x="405" y="31"/>
                </a:cubicBezTo>
                <a:cubicBezTo>
                  <a:pt x="405" y="32"/>
                  <a:pt x="404" y="32"/>
                  <a:pt x="404" y="33"/>
                </a:cubicBezTo>
                <a:cubicBezTo>
                  <a:pt x="405" y="33"/>
                  <a:pt x="405" y="32"/>
                  <a:pt x="406" y="31"/>
                </a:cubicBezTo>
                <a:close/>
                <a:moveTo>
                  <a:pt x="289" y="170"/>
                </a:moveTo>
                <a:cubicBezTo>
                  <a:pt x="290" y="170"/>
                  <a:pt x="290" y="170"/>
                  <a:pt x="291" y="170"/>
                </a:cubicBezTo>
                <a:cubicBezTo>
                  <a:pt x="290" y="170"/>
                  <a:pt x="290" y="169"/>
                  <a:pt x="289" y="170"/>
                </a:cubicBezTo>
                <a:close/>
                <a:moveTo>
                  <a:pt x="406" y="29"/>
                </a:moveTo>
                <a:cubicBezTo>
                  <a:pt x="406" y="29"/>
                  <a:pt x="406" y="29"/>
                  <a:pt x="406" y="29"/>
                </a:cubicBezTo>
                <a:close/>
                <a:moveTo>
                  <a:pt x="403" y="30"/>
                </a:moveTo>
                <a:cubicBezTo>
                  <a:pt x="403" y="30"/>
                  <a:pt x="404" y="30"/>
                  <a:pt x="404" y="29"/>
                </a:cubicBezTo>
                <a:cubicBezTo>
                  <a:pt x="403" y="29"/>
                  <a:pt x="402" y="29"/>
                  <a:pt x="402" y="29"/>
                </a:cubicBezTo>
                <a:cubicBezTo>
                  <a:pt x="402" y="30"/>
                  <a:pt x="401" y="31"/>
                  <a:pt x="401" y="32"/>
                </a:cubicBezTo>
                <a:cubicBezTo>
                  <a:pt x="402" y="32"/>
                  <a:pt x="402" y="32"/>
                  <a:pt x="403" y="32"/>
                </a:cubicBezTo>
                <a:cubicBezTo>
                  <a:pt x="402" y="31"/>
                  <a:pt x="403" y="31"/>
                  <a:pt x="403" y="30"/>
                </a:cubicBezTo>
                <a:close/>
                <a:moveTo>
                  <a:pt x="405" y="27"/>
                </a:moveTo>
                <a:cubicBezTo>
                  <a:pt x="404" y="26"/>
                  <a:pt x="405" y="27"/>
                  <a:pt x="405" y="27"/>
                </a:cubicBezTo>
                <a:close/>
                <a:moveTo>
                  <a:pt x="401" y="29"/>
                </a:moveTo>
                <a:cubicBezTo>
                  <a:pt x="400" y="29"/>
                  <a:pt x="400" y="29"/>
                  <a:pt x="400" y="29"/>
                </a:cubicBezTo>
                <a:cubicBezTo>
                  <a:pt x="400" y="29"/>
                  <a:pt x="399" y="30"/>
                  <a:pt x="399" y="30"/>
                </a:cubicBezTo>
                <a:cubicBezTo>
                  <a:pt x="399" y="29"/>
                  <a:pt x="399" y="29"/>
                  <a:pt x="399" y="29"/>
                </a:cubicBezTo>
                <a:cubicBezTo>
                  <a:pt x="398" y="28"/>
                  <a:pt x="397" y="30"/>
                  <a:pt x="396" y="30"/>
                </a:cubicBezTo>
                <a:cubicBezTo>
                  <a:pt x="397" y="31"/>
                  <a:pt x="399" y="30"/>
                  <a:pt x="400" y="32"/>
                </a:cubicBezTo>
                <a:cubicBezTo>
                  <a:pt x="401" y="31"/>
                  <a:pt x="401" y="30"/>
                  <a:pt x="401" y="29"/>
                </a:cubicBezTo>
                <a:close/>
                <a:moveTo>
                  <a:pt x="402" y="21"/>
                </a:move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2"/>
                  <a:pt x="402" y="22"/>
                </a:cubicBezTo>
                <a:cubicBezTo>
                  <a:pt x="402" y="21"/>
                  <a:pt x="402" y="21"/>
                  <a:pt x="402" y="21"/>
                </a:cubicBezTo>
                <a:cubicBezTo>
                  <a:pt x="402" y="21"/>
                  <a:pt x="402" y="21"/>
                  <a:pt x="402" y="21"/>
                </a:cubicBezTo>
                <a:close/>
                <a:moveTo>
                  <a:pt x="396" y="29"/>
                </a:moveTo>
                <a:cubicBezTo>
                  <a:pt x="395" y="29"/>
                  <a:pt x="396" y="29"/>
                  <a:pt x="396" y="29"/>
                </a:cubicBezTo>
                <a:close/>
                <a:moveTo>
                  <a:pt x="393" y="29"/>
                </a:moveTo>
                <a:cubicBezTo>
                  <a:pt x="393" y="29"/>
                  <a:pt x="394" y="30"/>
                  <a:pt x="394" y="30"/>
                </a:cubicBezTo>
                <a:cubicBezTo>
                  <a:pt x="394" y="30"/>
                  <a:pt x="395" y="30"/>
                  <a:pt x="395" y="30"/>
                </a:cubicBezTo>
                <a:cubicBezTo>
                  <a:pt x="394" y="29"/>
                  <a:pt x="394" y="28"/>
                  <a:pt x="393" y="29"/>
                </a:cubicBezTo>
                <a:close/>
                <a:moveTo>
                  <a:pt x="391" y="30"/>
                </a:moveTo>
                <a:cubicBezTo>
                  <a:pt x="390" y="29"/>
                  <a:pt x="390" y="30"/>
                  <a:pt x="391" y="30"/>
                </a:cubicBezTo>
                <a:cubicBezTo>
                  <a:pt x="390" y="30"/>
                  <a:pt x="391" y="30"/>
                  <a:pt x="391" y="30"/>
                </a:cubicBezTo>
                <a:cubicBezTo>
                  <a:pt x="391" y="30"/>
                  <a:pt x="392" y="29"/>
                  <a:pt x="392" y="30"/>
                </a:cubicBezTo>
                <a:cubicBezTo>
                  <a:pt x="392" y="28"/>
                  <a:pt x="391" y="28"/>
                  <a:pt x="390" y="29"/>
                </a:cubicBezTo>
                <a:cubicBezTo>
                  <a:pt x="390" y="29"/>
                  <a:pt x="391" y="29"/>
                  <a:pt x="391" y="30"/>
                </a:cubicBezTo>
                <a:close/>
                <a:moveTo>
                  <a:pt x="389" y="29"/>
                </a:moveTo>
                <a:cubicBezTo>
                  <a:pt x="389" y="29"/>
                  <a:pt x="389" y="29"/>
                  <a:pt x="389" y="29"/>
                </a:cubicBezTo>
                <a:cubicBezTo>
                  <a:pt x="389" y="28"/>
                  <a:pt x="389" y="28"/>
                  <a:pt x="388" y="27"/>
                </a:cubicBezTo>
                <a:cubicBezTo>
                  <a:pt x="388" y="28"/>
                  <a:pt x="388" y="28"/>
                  <a:pt x="388" y="29"/>
                </a:cubicBezTo>
                <a:cubicBezTo>
                  <a:pt x="388" y="29"/>
                  <a:pt x="388" y="28"/>
                  <a:pt x="387" y="28"/>
                </a:cubicBezTo>
                <a:cubicBezTo>
                  <a:pt x="386" y="29"/>
                  <a:pt x="384" y="27"/>
                  <a:pt x="382" y="28"/>
                </a:cubicBezTo>
                <a:cubicBezTo>
                  <a:pt x="382" y="29"/>
                  <a:pt x="381" y="29"/>
                  <a:pt x="381" y="30"/>
                </a:cubicBezTo>
                <a:cubicBezTo>
                  <a:pt x="380" y="29"/>
                  <a:pt x="379" y="29"/>
                  <a:pt x="379" y="29"/>
                </a:cubicBezTo>
                <a:cubicBezTo>
                  <a:pt x="380" y="28"/>
                  <a:pt x="381" y="28"/>
                  <a:pt x="382" y="28"/>
                </a:cubicBezTo>
                <a:cubicBezTo>
                  <a:pt x="382" y="27"/>
                  <a:pt x="382" y="27"/>
                  <a:pt x="381" y="27"/>
                </a:cubicBezTo>
                <a:cubicBezTo>
                  <a:pt x="381" y="27"/>
                  <a:pt x="380" y="27"/>
                  <a:pt x="379" y="27"/>
                </a:cubicBezTo>
                <a:cubicBezTo>
                  <a:pt x="379" y="27"/>
                  <a:pt x="378" y="28"/>
                  <a:pt x="378" y="28"/>
                </a:cubicBezTo>
                <a:cubicBezTo>
                  <a:pt x="378" y="28"/>
                  <a:pt x="378" y="27"/>
                  <a:pt x="377" y="27"/>
                </a:cubicBezTo>
                <a:cubicBezTo>
                  <a:pt x="377" y="27"/>
                  <a:pt x="376" y="28"/>
                  <a:pt x="376" y="28"/>
                </a:cubicBezTo>
                <a:cubicBezTo>
                  <a:pt x="374" y="27"/>
                  <a:pt x="372" y="26"/>
                  <a:pt x="371" y="27"/>
                </a:cubicBezTo>
                <a:cubicBezTo>
                  <a:pt x="371" y="27"/>
                  <a:pt x="371" y="27"/>
                  <a:pt x="371" y="28"/>
                </a:cubicBezTo>
                <a:cubicBezTo>
                  <a:pt x="371" y="28"/>
                  <a:pt x="370" y="29"/>
                  <a:pt x="370" y="28"/>
                </a:cubicBezTo>
                <a:cubicBezTo>
                  <a:pt x="370" y="28"/>
                  <a:pt x="370" y="28"/>
                  <a:pt x="371" y="28"/>
                </a:cubicBezTo>
                <a:cubicBezTo>
                  <a:pt x="370" y="27"/>
                  <a:pt x="369" y="27"/>
                  <a:pt x="369" y="26"/>
                </a:cubicBezTo>
                <a:cubicBezTo>
                  <a:pt x="368" y="27"/>
                  <a:pt x="367" y="27"/>
                  <a:pt x="366" y="26"/>
                </a:cubicBezTo>
                <a:cubicBezTo>
                  <a:pt x="364" y="26"/>
                  <a:pt x="361" y="27"/>
                  <a:pt x="359" y="25"/>
                </a:cubicBezTo>
                <a:cubicBezTo>
                  <a:pt x="359" y="25"/>
                  <a:pt x="359" y="26"/>
                  <a:pt x="358" y="26"/>
                </a:cubicBezTo>
                <a:cubicBezTo>
                  <a:pt x="357" y="25"/>
                  <a:pt x="356" y="26"/>
                  <a:pt x="355" y="26"/>
                </a:cubicBezTo>
                <a:cubicBezTo>
                  <a:pt x="353" y="25"/>
                  <a:pt x="352" y="26"/>
                  <a:pt x="350" y="25"/>
                </a:cubicBezTo>
                <a:cubicBezTo>
                  <a:pt x="350" y="26"/>
                  <a:pt x="350" y="26"/>
                  <a:pt x="351" y="27"/>
                </a:cubicBezTo>
                <a:cubicBezTo>
                  <a:pt x="351" y="27"/>
                  <a:pt x="351" y="26"/>
                  <a:pt x="352" y="26"/>
                </a:cubicBezTo>
                <a:cubicBezTo>
                  <a:pt x="352" y="27"/>
                  <a:pt x="352" y="27"/>
                  <a:pt x="353" y="28"/>
                </a:cubicBezTo>
                <a:cubicBezTo>
                  <a:pt x="353" y="27"/>
                  <a:pt x="353" y="27"/>
                  <a:pt x="354" y="28"/>
                </a:cubicBezTo>
                <a:cubicBezTo>
                  <a:pt x="354" y="28"/>
                  <a:pt x="354" y="28"/>
                  <a:pt x="354" y="29"/>
                </a:cubicBezTo>
                <a:cubicBezTo>
                  <a:pt x="356" y="29"/>
                  <a:pt x="357" y="29"/>
                  <a:pt x="358" y="29"/>
                </a:cubicBezTo>
                <a:cubicBezTo>
                  <a:pt x="360" y="30"/>
                  <a:pt x="361" y="30"/>
                  <a:pt x="362" y="29"/>
                </a:cubicBezTo>
                <a:cubicBezTo>
                  <a:pt x="362" y="29"/>
                  <a:pt x="361" y="29"/>
                  <a:pt x="361" y="28"/>
                </a:cubicBezTo>
                <a:cubicBezTo>
                  <a:pt x="363" y="30"/>
                  <a:pt x="363" y="26"/>
                  <a:pt x="365" y="28"/>
                </a:cubicBezTo>
                <a:cubicBezTo>
                  <a:pt x="365" y="28"/>
                  <a:pt x="365" y="29"/>
                  <a:pt x="365" y="29"/>
                </a:cubicBezTo>
                <a:cubicBezTo>
                  <a:pt x="365" y="30"/>
                  <a:pt x="366" y="30"/>
                  <a:pt x="367" y="31"/>
                </a:cubicBezTo>
                <a:cubicBezTo>
                  <a:pt x="368" y="29"/>
                  <a:pt x="370" y="30"/>
                  <a:pt x="372" y="31"/>
                </a:cubicBezTo>
                <a:cubicBezTo>
                  <a:pt x="372" y="31"/>
                  <a:pt x="372" y="31"/>
                  <a:pt x="372" y="30"/>
                </a:cubicBezTo>
                <a:cubicBezTo>
                  <a:pt x="373" y="30"/>
                  <a:pt x="374" y="31"/>
                  <a:pt x="374" y="31"/>
                </a:cubicBezTo>
                <a:cubicBezTo>
                  <a:pt x="374" y="31"/>
                  <a:pt x="374" y="31"/>
                  <a:pt x="374" y="30"/>
                </a:cubicBezTo>
                <a:cubicBezTo>
                  <a:pt x="375" y="30"/>
                  <a:pt x="376" y="30"/>
                  <a:pt x="377" y="30"/>
                </a:cubicBezTo>
                <a:cubicBezTo>
                  <a:pt x="377" y="30"/>
                  <a:pt x="376" y="30"/>
                  <a:pt x="376" y="29"/>
                </a:cubicBezTo>
                <a:cubicBezTo>
                  <a:pt x="377" y="29"/>
                  <a:pt x="378" y="29"/>
                  <a:pt x="379" y="29"/>
                </a:cubicBezTo>
                <a:cubicBezTo>
                  <a:pt x="379" y="30"/>
                  <a:pt x="379" y="30"/>
                  <a:pt x="379" y="30"/>
                </a:cubicBezTo>
                <a:cubicBezTo>
                  <a:pt x="381" y="31"/>
                  <a:pt x="383" y="31"/>
                  <a:pt x="385" y="31"/>
                </a:cubicBezTo>
                <a:cubicBezTo>
                  <a:pt x="386" y="31"/>
                  <a:pt x="387" y="31"/>
                  <a:pt x="387" y="30"/>
                </a:cubicBezTo>
                <a:cubicBezTo>
                  <a:pt x="388" y="31"/>
                  <a:pt x="390" y="30"/>
                  <a:pt x="389" y="29"/>
                </a:cubicBezTo>
                <a:close/>
                <a:moveTo>
                  <a:pt x="387" y="24"/>
                </a:moveTo>
                <a:cubicBezTo>
                  <a:pt x="386" y="23"/>
                  <a:pt x="385" y="23"/>
                  <a:pt x="384" y="24"/>
                </a:cubicBezTo>
                <a:cubicBezTo>
                  <a:pt x="384" y="23"/>
                  <a:pt x="383" y="23"/>
                  <a:pt x="383" y="23"/>
                </a:cubicBezTo>
                <a:cubicBezTo>
                  <a:pt x="383" y="23"/>
                  <a:pt x="383" y="23"/>
                  <a:pt x="383" y="23"/>
                </a:cubicBezTo>
                <a:cubicBezTo>
                  <a:pt x="382" y="23"/>
                  <a:pt x="382" y="23"/>
                  <a:pt x="381" y="24"/>
                </a:cubicBezTo>
                <a:cubicBezTo>
                  <a:pt x="381" y="25"/>
                  <a:pt x="382" y="25"/>
                  <a:pt x="383" y="25"/>
                </a:cubicBezTo>
                <a:cubicBezTo>
                  <a:pt x="383" y="25"/>
                  <a:pt x="383" y="24"/>
                  <a:pt x="383" y="24"/>
                </a:cubicBezTo>
                <a:cubicBezTo>
                  <a:pt x="384" y="25"/>
                  <a:pt x="383" y="25"/>
                  <a:pt x="384" y="25"/>
                </a:cubicBezTo>
                <a:cubicBezTo>
                  <a:pt x="385" y="24"/>
                  <a:pt x="386" y="26"/>
                  <a:pt x="387" y="25"/>
                </a:cubicBezTo>
                <a:cubicBezTo>
                  <a:pt x="386" y="24"/>
                  <a:pt x="387" y="24"/>
                  <a:pt x="387" y="24"/>
                </a:cubicBezTo>
                <a:close/>
                <a:moveTo>
                  <a:pt x="382" y="28"/>
                </a:moveTo>
                <a:cubicBezTo>
                  <a:pt x="382" y="28"/>
                  <a:pt x="382" y="28"/>
                  <a:pt x="382" y="28"/>
                </a:cubicBezTo>
                <a:close/>
                <a:moveTo>
                  <a:pt x="378" y="30"/>
                </a:moveTo>
                <a:cubicBezTo>
                  <a:pt x="379" y="31"/>
                  <a:pt x="378" y="29"/>
                  <a:pt x="378" y="30"/>
                </a:cubicBezTo>
                <a:close/>
                <a:moveTo>
                  <a:pt x="380" y="22"/>
                </a:move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9" y="23"/>
                  <a:pt x="378" y="22"/>
                </a:cubicBezTo>
                <a:cubicBezTo>
                  <a:pt x="378" y="23"/>
                  <a:pt x="378" y="23"/>
                  <a:pt x="378" y="23"/>
                </a:cubicBezTo>
                <a:cubicBezTo>
                  <a:pt x="377" y="22"/>
                  <a:pt x="376" y="24"/>
                  <a:pt x="375" y="23"/>
                </a:cubicBezTo>
                <a:cubicBezTo>
                  <a:pt x="374" y="22"/>
                  <a:pt x="372" y="22"/>
                  <a:pt x="370" y="23"/>
                </a:cubicBezTo>
                <a:cubicBezTo>
                  <a:pt x="369" y="22"/>
                  <a:pt x="369" y="22"/>
                  <a:pt x="369" y="21"/>
                </a:cubicBezTo>
                <a:cubicBezTo>
                  <a:pt x="368" y="23"/>
                  <a:pt x="366" y="22"/>
                  <a:pt x="365" y="22"/>
                </a:cubicBezTo>
                <a:cubicBezTo>
                  <a:pt x="364" y="21"/>
                  <a:pt x="364" y="22"/>
                  <a:pt x="363" y="21"/>
                </a:cubicBezTo>
                <a:cubicBezTo>
                  <a:pt x="362" y="22"/>
                  <a:pt x="363" y="22"/>
                  <a:pt x="363" y="22"/>
                </a:cubicBezTo>
                <a:cubicBezTo>
                  <a:pt x="361" y="22"/>
                  <a:pt x="359" y="21"/>
                  <a:pt x="357" y="20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4" y="21"/>
                  <a:pt x="353" y="22"/>
                  <a:pt x="351" y="21"/>
                </a:cubicBezTo>
                <a:cubicBezTo>
                  <a:pt x="350" y="21"/>
                  <a:pt x="351" y="21"/>
                  <a:pt x="350" y="21"/>
                </a:cubicBezTo>
                <a:cubicBezTo>
                  <a:pt x="349" y="20"/>
                  <a:pt x="347" y="22"/>
                  <a:pt x="346" y="20"/>
                </a:cubicBezTo>
                <a:cubicBezTo>
                  <a:pt x="345" y="21"/>
                  <a:pt x="344" y="21"/>
                  <a:pt x="343" y="22"/>
                </a:cubicBezTo>
                <a:cubicBezTo>
                  <a:pt x="343" y="22"/>
                  <a:pt x="344" y="22"/>
                  <a:pt x="344" y="23"/>
                </a:cubicBezTo>
                <a:cubicBezTo>
                  <a:pt x="345" y="22"/>
                  <a:pt x="345" y="22"/>
                  <a:pt x="346" y="22"/>
                </a:cubicBezTo>
                <a:cubicBezTo>
                  <a:pt x="346" y="23"/>
                  <a:pt x="346" y="21"/>
                  <a:pt x="347" y="22"/>
                </a:cubicBezTo>
                <a:cubicBezTo>
                  <a:pt x="347" y="22"/>
                  <a:pt x="347" y="22"/>
                  <a:pt x="348" y="23"/>
                </a:cubicBezTo>
                <a:cubicBezTo>
                  <a:pt x="348" y="22"/>
                  <a:pt x="349" y="22"/>
                  <a:pt x="350" y="22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351" y="23"/>
                  <a:pt x="351" y="23"/>
                  <a:pt x="351" y="23"/>
                </a:cubicBezTo>
                <a:cubicBezTo>
                  <a:pt x="353" y="23"/>
                  <a:pt x="355" y="23"/>
                  <a:pt x="357" y="23"/>
                </a:cubicBezTo>
                <a:cubicBezTo>
                  <a:pt x="356" y="24"/>
                  <a:pt x="358" y="24"/>
                  <a:pt x="358" y="24"/>
                </a:cubicBezTo>
                <a:cubicBezTo>
                  <a:pt x="359" y="24"/>
                  <a:pt x="358" y="23"/>
                  <a:pt x="359" y="23"/>
                </a:cubicBezTo>
                <a:cubicBezTo>
                  <a:pt x="359" y="23"/>
                  <a:pt x="359" y="23"/>
                  <a:pt x="360" y="24"/>
                </a:cubicBezTo>
                <a:cubicBezTo>
                  <a:pt x="360" y="24"/>
                  <a:pt x="361" y="23"/>
                  <a:pt x="361" y="24"/>
                </a:cubicBezTo>
                <a:cubicBezTo>
                  <a:pt x="362" y="23"/>
                  <a:pt x="362" y="23"/>
                  <a:pt x="362" y="23"/>
                </a:cubicBezTo>
                <a:cubicBezTo>
                  <a:pt x="363" y="23"/>
                  <a:pt x="363" y="23"/>
                  <a:pt x="364" y="23"/>
                </a:cubicBezTo>
                <a:cubicBezTo>
                  <a:pt x="364" y="23"/>
                  <a:pt x="364" y="23"/>
                  <a:pt x="364" y="24"/>
                </a:cubicBezTo>
                <a:cubicBezTo>
                  <a:pt x="365" y="23"/>
                  <a:pt x="366" y="23"/>
                  <a:pt x="366" y="24"/>
                </a:cubicBezTo>
                <a:cubicBezTo>
                  <a:pt x="367" y="23"/>
                  <a:pt x="368" y="24"/>
                  <a:pt x="369" y="23"/>
                </a:cubicBezTo>
                <a:cubicBezTo>
                  <a:pt x="369" y="24"/>
                  <a:pt x="369" y="24"/>
                  <a:pt x="369" y="24"/>
                </a:cubicBezTo>
                <a:cubicBezTo>
                  <a:pt x="370" y="24"/>
                  <a:pt x="372" y="24"/>
                  <a:pt x="373" y="25"/>
                </a:cubicBezTo>
                <a:cubicBezTo>
                  <a:pt x="374" y="24"/>
                  <a:pt x="375" y="24"/>
                  <a:pt x="375" y="24"/>
                </a:cubicBezTo>
                <a:cubicBezTo>
                  <a:pt x="376" y="25"/>
                  <a:pt x="378" y="24"/>
                  <a:pt x="379" y="25"/>
                </a:cubicBezTo>
                <a:cubicBezTo>
                  <a:pt x="380" y="24"/>
                  <a:pt x="381" y="23"/>
                  <a:pt x="380" y="22"/>
                </a:cubicBezTo>
                <a:close/>
                <a:moveTo>
                  <a:pt x="350" y="26"/>
                </a:moveTo>
                <a:cubicBezTo>
                  <a:pt x="350" y="26"/>
                  <a:pt x="351" y="27"/>
                  <a:pt x="350" y="26"/>
                </a:cubicBezTo>
                <a:close/>
                <a:moveTo>
                  <a:pt x="350" y="25"/>
                </a:moveTo>
                <a:cubicBezTo>
                  <a:pt x="350" y="25"/>
                  <a:pt x="349" y="25"/>
                  <a:pt x="349" y="25"/>
                </a:cubicBezTo>
                <a:cubicBezTo>
                  <a:pt x="349" y="25"/>
                  <a:pt x="349" y="25"/>
                  <a:pt x="349" y="26"/>
                </a:cubicBezTo>
                <a:cubicBezTo>
                  <a:pt x="348" y="24"/>
                  <a:pt x="347" y="26"/>
                  <a:pt x="347" y="25"/>
                </a:cubicBezTo>
                <a:cubicBezTo>
                  <a:pt x="346" y="26"/>
                  <a:pt x="348" y="26"/>
                  <a:pt x="349" y="26"/>
                </a:cubicBezTo>
                <a:cubicBezTo>
                  <a:pt x="349" y="26"/>
                  <a:pt x="349" y="27"/>
                  <a:pt x="349" y="27"/>
                </a:cubicBezTo>
                <a:cubicBezTo>
                  <a:pt x="349" y="27"/>
                  <a:pt x="350" y="27"/>
                  <a:pt x="350" y="27"/>
                </a:cubicBezTo>
                <a:cubicBezTo>
                  <a:pt x="349" y="26"/>
                  <a:pt x="350" y="26"/>
                  <a:pt x="350" y="25"/>
                </a:cubicBezTo>
                <a:close/>
                <a:moveTo>
                  <a:pt x="343" y="25"/>
                </a:moveTo>
                <a:cubicBezTo>
                  <a:pt x="343" y="25"/>
                  <a:pt x="343" y="25"/>
                  <a:pt x="343" y="26"/>
                </a:cubicBezTo>
                <a:cubicBezTo>
                  <a:pt x="343" y="25"/>
                  <a:pt x="344" y="25"/>
                  <a:pt x="344" y="25"/>
                </a:cubicBezTo>
                <a:cubicBezTo>
                  <a:pt x="344" y="25"/>
                  <a:pt x="344" y="25"/>
                  <a:pt x="343" y="25"/>
                </a:cubicBezTo>
                <a:close/>
                <a:moveTo>
                  <a:pt x="342" y="25"/>
                </a:moveTo>
                <a:cubicBezTo>
                  <a:pt x="342" y="25"/>
                  <a:pt x="342" y="25"/>
                  <a:pt x="342" y="25"/>
                </a:cubicBezTo>
                <a:cubicBezTo>
                  <a:pt x="342" y="25"/>
                  <a:pt x="342" y="24"/>
                  <a:pt x="342" y="25"/>
                </a:cubicBezTo>
                <a:close/>
                <a:moveTo>
                  <a:pt x="349" y="15"/>
                </a:moveTo>
                <a:cubicBezTo>
                  <a:pt x="349" y="15"/>
                  <a:pt x="349" y="15"/>
                  <a:pt x="349" y="15"/>
                </a:cubicBezTo>
                <a:close/>
                <a:moveTo>
                  <a:pt x="325" y="19"/>
                </a:moveTo>
                <a:cubicBezTo>
                  <a:pt x="326" y="18"/>
                  <a:pt x="325" y="19"/>
                  <a:pt x="325" y="19"/>
                </a:cubicBezTo>
                <a:cubicBezTo>
                  <a:pt x="325" y="19"/>
                  <a:pt x="325" y="19"/>
                  <a:pt x="325" y="20"/>
                </a:cubicBezTo>
                <a:cubicBezTo>
                  <a:pt x="324" y="19"/>
                  <a:pt x="322" y="20"/>
                  <a:pt x="322" y="21"/>
                </a:cubicBezTo>
                <a:cubicBezTo>
                  <a:pt x="324" y="21"/>
                  <a:pt x="325" y="20"/>
                  <a:pt x="327" y="21"/>
                </a:cubicBezTo>
                <a:cubicBezTo>
                  <a:pt x="326" y="21"/>
                  <a:pt x="327" y="22"/>
                  <a:pt x="327" y="22"/>
                </a:cubicBezTo>
                <a:cubicBezTo>
                  <a:pt x="328" y="23"/>
                  <a:pt x="329" y="21"/>
                  <a:pt x="330" y="20"/>
                </a:cubicBezTo>
                <a:cubicBezTo>
                  <a:pt x="330" y="21"/>
                  <a:pt x="331" y="22"/>
                  <a:pt x="331" y="21"/>
                </a:cubicBezTo>
                <a:cubicBezTo>
                  <a:pt x="331" y="21"/>
                  <a:pt x="331" y="20"/>
                  <a:pt x="331" y="20"/>
                </a:cubicBezTo>
                <a:cubicBezTo>
                  <a:pt x="331" y="21"/>
                  <a:pt x="332" y="20"/>
                  <a:pt x="332" y="20"/>
                </a:cubicBezTo>
                <a:cubicBezTo>
                  <a:pt x="333" y="21"/>
                  <a:pt x="332" y="21"/>
                  <a:pt x="333" y="22"/>
                </a:cubicBezTo>
                <a:cubicBezTo>
                  <a:pt x="334" y="21"/>
                  <a:pt x="334" y="21"/>
                  <a:pt x="335" y="20"/>
                </a:cubicBezTo>
                <a:cubicBezTo>
                  <a:pt x="335" y="21"/>
                  <a:pt x="337" y="21"/>
                  <a:pt x="337" y="22"/>
                </a:cubicBezTo>
                <a:cubicBezTo>
                  <a:pt x="336" y="22"/>
                  <a:pt x="335" y="23"/>
                  <a:pt x="336" y="23"/>
                </a:cubicBezTo>
                <a:cubicBezTo>
                  <a:pt x="336" y="22"/>
                  <a:pt x="337" y="22"/>
                  <a:pt x="338" y="22"/>
                </a:cubicBezTo>
                <a:cubicBezTo>
                  <a:pt x="338" y="22"/>
                  <a:pt x="337" y="21"/>
                  <a:pt x="338" y="21"/>
                </a:cubicBezTo>
                <a:cubicBezTo>
                  <a:pt x="338" y="21"/>
                  <a:pt x="338" y="22"/>
                  <a:pt x="339" y="22"/>
                </a:cubicBezTo>
                <a:cubicBezTo>
                  <a:pt x="339" y="22"/>
                  <a:pt x="339" y="22"/>
                  <a:pt x="340" y="21"/>
                </a:cubicBezTo>
                <a:cubicBezTo>
                  <a:pt x="340" y="21"/>
                  <a:pt x="340" y="22"/>
                  <a:pt x="341" y="22"/>
                </a:cubicBezTo>
                <a:cubicBezTo>
                  <a:pt x="341" y="21"/>
                  <a:pt x="342" y="21"/>
                  <a:pt x="341" y="21"/>
                </a:cubicBezTo>
                <a:cubicBezTo>
                  <a:pt x="341" y="20"/>
                  <a:pt x="340" y="20"/>
                  <a:pt x="340" y="20"/>
                </a:cubicBezTo>
                <a:cubicBezTo>
                  <a:pt x="338" y="20"/>
                  <a:pt x="337" y="20"/>
                  <a:pt x="336" y="19"/>
                </a:cubicBezTo>
                <a:cubicBezTo>
                  <a:pt x="335" y="19"/>
                  <a:pt x="336" y="20"/>
                  <a:pt x="335" y="20"/>
                </a:cubicBezTo>
                <a:cubicBezTo>
                  <a:pt x="334" y="19"/>
                  <a:pt x="332" y="20"/>
                  <a:pt x="331" y="19"/>
                </a:cubicBezTo>
                <a:cubicBezTo>
                  <a:pt x="330" y="19"/>
                  <a:pt x="328" y="19"/>
                  <a:pt x="328" y="20"/>
                </a:cubicBezTo>
                <a:cubicBezTo>
                  <a:pt x="328" y="18"/>
                  <a:pt x="326" y="20"/>
                  <a:pt x="325" y="19"/>
                </a:cubicBezTo>
                <a:close/>
                <a:moveTo>
                  <a:pt x="335" y="12"/>
                </a:moveTo>
                <a:cubicBezTo>
                  <a:pt x="335" y="13"/>
                  <a:pt x="335" y="13"/>
                  <a:pt x="335" y="13"/>
                </a:cubicBezTo>
                <a:cubicBezTo>
                  <a:pt x="336" y="13"/>
                  <a:pt x="336" y="14"/>
                  <a:pt x="336" y="14"/>
                </a:cubicBezTo>
                <a:cubicBezTo>
                  <a:pt x="337" y="14"/>
                  <a:pt x="338" y="14"/>
                  <a:pt x="338" y="14"/>
                </a:cubicBezTo>
                <a:cubicBezTo>
                  <a:pt x="337" y="13"/>
                  <a:pt x="336" y="13"/>
                  <a:pt x="335" y="12"/>
                </a:cubicBezTo>
                <a:close/>
                <a:moveTo>
                  <a:pt x="268" y="97"/>
                </a:moveTo>
                <a:cubicBezTo>
                  <a:pt x="268" y="97"/>
                  <a:pt x="268" y="97"/>
                  <a:pt x="268" y="97"/>
                </a:cubicBezTo>
                <a:close/>
                <a:moveTo>
                  <a:pt x="332" y="13"/>
                </a:moveTo>
                <a:cubicBezTo>
                  <a:pt x="332" y="14"/>
                  <a:pt x="333" y="14"/>
                  <a:pt x="334" y="13"/>
                </a:cubicBezTo>
                <a:cubicBezTo>
                  <a:pt x="334" y="12"/>
                  <a:pt x="332" y="12"/>
                  <a:pt x="332" y="13"/>
                </a:cubicBezTo>
                <a:close/>
                <a:moveTo>
                  <a:pt x="333" y="14"/>
                </a:moveTo>
                <a:cubicBezTo>
                  <a:pt x="333" y="14"/>
                  <a:pt x="333" y="14"/>
                  <a:pt x="333" y="14"/>
                </a:cubicBezTo>
                <a:close/>
                <a:moveTo>
                  <a:pt x="330" y="13"/>
                </a:moveTo>
                <a:cubicBezTo>
                  <a:pt x="331" y="13"/>
                  <a:pt x="330" y="13"/>
                  <a:pt x="331" y="14"/>
                </a:cubicBezTo>
                <a:cubicBezTo>
                  <a:pt x="331" y="13"/>
                  <a:pt x="331" y="13"/>
                  <a:pt x="331" y="13"/>
                </a:cubicBezTo>
                <a:cubicBezTo>
                  <a:pt x="331" y="13"/>
                  <a:pt x="331" y="13"/>
                  <a:pt x="330" y="13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6" y="18"/>
                </a:cubicBezTo>
                <a:cubicBezTo>
                  <a:pt x="296" y="18"/>
                  <a:pt x="296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ubicBezTo>
                  <a:pt x="293" y="20"/>
                  <a:pt x="290" y="18"/>
                  <a:pt x="288" y="19"/>
                </a:cubicBezTo>
                <a:cubicBezTo>
                  <a:pt x="288" y="19"/>
                  <a:pt x="288" y="19"/>
                  <a:pt x="287" y="18"/>
                </a:cubicBezTo>
                <a:cubicBezTo>
                  <a:pt x="286" y="19"/>
                  <a:pt x="285" y="18"/>
                  <a:pt x="284" y="18"/>
                </a:cubicBezTo>
                <a:cubicBezTo>
                  <a:pt x="284" y="18"/>
                  <a:pt x="284" y="19"/>
                  <a:pt x="284" y="19"/>
                </a:cubicBezTo>
                <a:cubicBezTo>
                  <a:pt x="283" y="17"/>
                  <a:pt x="281" y="18"/>
                  <a:pt x="281" y="19"/>
                </a:cubicBezTo>
                <a:cubicBezTo>
                  <a:pt x="281" y="19"/>
                  <a:pt x="281" y="20"/>
                  <a:pt x="282" y="20"/>
                </a:cubicBezTo>
                <a:cubicBezTo>
                  <a:pt x="282" y="19"/>
                  <a:pt x="283" y="19"/>
                  <a:pt x="284" y="20"/>
                </a:cubicBezTo>
                <a:cubicBezTo>
                  <a:pt x="284" y="19"/>
                  <a:pt x="285" y="19"/>
                  <a:pt x="285" y="19"/>
                </a:cubicBezTo>
                <a:cubicBezTo>
                  <a:pt x="285" y="20"/>
                  <a:pt x="285" y="20"/>
                  <a:pt x="286" y="20"/>
                </a:cubicBezTo>
                <a:cubicBezTo>
                  <a:pt x="287" y="19"/>
                  <a:pt x="288" y="20"/>
                  <a:pt x="289" y="21"/>
                </a:cubicBezTo>
                <a:cubicBezTo>
                  <a:pt x="290" y="20"/>
                  <a:pt x="289" y="20"/>
                  <a:pt x="289" y="20"/>
                </a:cubicBezTo>
                <a:cubicBezTo>
                  <a:pt x="290" y="20"/>
                  <a:pt x="290" y="20"/>
                  <a:pt x="290" y="20"/>
                </a:cubicBezTo>
                <a:cubicBezTo>
                  <a:pt x="291" y="20"/>
                  <a:pt x="291" y="20"/>
                  <a:pt x="292" y="21"/>
                </a:cubicBezTo>
                <a:cubicBezTo>
                  <a:pt x="292" y="20"/>
                  <a:pt x="292" y="20"/>
                  <a:pt x="293" y="19"/>
                </a:cubicBezTo>
                <a:cubicBezTo>
                  <a:pt x="293" y="20"/>
                  <a:pt x="294" y="20"/>
                  <a:pt x="294" y="20"/>
                </a:cubicBezTo>
                <a:cubicBezTo>
                  <a:pt x="294" y="20"/>
                  <a:pt x="294" y="21"/>
                  <a:pt x="294" y="21"/>
                </a:cubicBezTo>
                <a:cubicBezTo>
                  <a:pt x="294" y="21"/>
                  <a:pt x="295" y="21"/>
                  <a:pt x="294" y="21"/>
                </a:cubicBezTo>
                <a:cubicBezTo>
                  <a:pt x="295" y="21"/>
                  <a:pt x="294" y="20"/>
                  <a:pt x="294" y="20"/>
                </a:cubicBezTo>
                <a:cubicBezTo>
                  <a:pt x="295" y="20"/>
                  <a:pt x="295" y="20"/>
                  <a:pt x="295" y="21"/>
                </a:cubicBezTo>
                <a:cubicBezTo>
                  <a:pt x="296" y="20"/>
                  <a:pt x="297" y="20"/>
                  <a:pt x="298" y="21"/>
                </a:cubicBezTo>
                <a:cubicBezTo>
                  <a:pt x="299" y="20"/>
                  <a:pt x="300" y="20"/>
                  <a:pt x="301" y="21"/>
                </a:cubicBezTo>
                <a:cubicBezTo>
                  <a:pt x="302" y="20"/>
                  <a:pt x="304" y="20"/>
                  <a:pt x="305" y="20"/>
                </a:cubicBezTo>
                <a:cubicBezTo>
                  <a:pt x="305" y="20"/>
                  <a:pt x="305" y="21"/>
                  <a:pt x="306" y="21"/>
                </a:cubicBezTo>
                <a:cubicBezTo>
                  <a:pt x="306" y="21"/>
                  <a:pt x="307" y="20"/>
                  <a:pt x="308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1" y="20"/>
                  <a:pt x="312" y="21"/>
                  <a:pt x="313" y="22"/>
                </a:cubicBezTo>
                <a:cubicBezTo>
                  <a:pt x="314" y="21"/>
                  <a:pt x="314" y="21"/>
                  <a:pt x="314" y="21"/>
                </a:cubicBezTo>
                <a:cubicBezTo>
                  <a:pt x="315" y="21"/>
                  <a:pt x="315" y="21"/>
                  <a:pt x="315" y="22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8" y="22"/>
                  <a:pt x="319" y="21"/>
                  <a:pt x="321" y="20"/>
                </a:cubicBezTo>
                <a:cubicBezTo>
                  <a:pt x="320" y="19"/>
                  <a:pt x="319" y="20"/>
                  <a:pt x="319" y="19"/>
                </a:cubicBezTo>
                <a:cubicBezTo>
                  <a:pt x="318" y="20"/>
                  <a:pt x="318" y="20"/>
                  <a:pt x="317" y="20"/>
                </a:cubicBezTo>
                <a:cubicBezTo>
                  <a:pt x="316" y="20"/>
                  <a:pt x="315" y="19"/>
                  <a:pt x="314" y="20"/>
                </a:cubicBezTo>
                <a:cubicBezTo>
                  <a:pt x="314" y="20"/>
                  <a:pt x="314" y="20"/>
                  <a:pt x="314" y="21"/>
                </a:cubicBezTo>
                <a:cubicBezTo>
                  <a:pt x="314" y="20"/>
                  <a:pt x="313" y="21"/>
                  <a:pt x="313" y="20"/>
                </a:cubicBezTo>
                <a:cubicBezTo>
                  <a:pt x="313" y="20"/>
                  <a:pt x="314" y="19"/>
                  <a:pt x="313" y="18"/>
                </a:cubicBezTo>
                <a:cubicBezTo>
                  <a:pt x="313" y="18"/>
                  <a:pt x="313" y="18"/>
                  <a:pt x="313" y="18"/>
                </a:cubicBezTo>
                <a:cubicBezTo>
                  <a:pt x="312" y="19"/>
                  <a:pt x="312" y="19"/>
                  <a:pt x="312" y="20"/>
                </a:cubicBezTo>
                <a:cubicBezTo>
                  <a:pt x="311" y="19"/>
                  <a:pt x="310" y="19"/>
                  <a:pt x="309" y="18"/>
                </a:cubicBezTo>
                <a:cubicBezTo>
                  <a:pt x="307" y="20"/>
                  <a:pt x="305" y="19"/>
                  <a:pt x="303" y="18"/>
                </a:cubicBezTo>
                <a:cubicBezTo>
                  <a:pt x="303" y="19"/>
                  <a:pt x="304" y="19"/>
                  <a:pt x="303" y="20"/>
                </a:cubicBezTo>
                <a:cubicBezTo>
                  <a:pt x="302" y="20"/>
                  <a:pt x="301" y="18"/>
                  <a:pt x="300" y="18"/>
                </a:cubicBezTo>
                <a:cubicBezTo>
                  <a:pt x="300" y="20"/>
                  <a:pt x="298" y="19"/>
                  <a:pt x="297" y="19"/>
                </a:cubicBezTo>
                <a:cubicBezTo>
                  <a:pt x="296" y="19"/>
                  <a:pt x="297" y="19"/>
                  <a:pt x="296" y="19"/>
                </a:cubicBezTo>
                <a:cubicBezTo>
                  <a:pt x="296" y="19"/>
                  <a:pt x="295" y="19"/>
                  <a:pt x="295" y="18"/>
                </a:cubicBezTo>
                <a:close/>
                <a:moveTo>
                  <a:pt x="275" y="73"/>
                </a:moveTo>
                <a:cubicBezTo>
                  <a:pt x="275" y="73"/>
                  <a:pt x="276" y="73"/>
                  <a:pt x="275" y="73"/>
                </a:cubicBezTo>
                <a:close/>
                <a:moveTo>
                  <a:pt x="302" y="18"/>
                </a:moveTo>
                <a:cubicBezTo>
                  <a:pt x="302" y="18"/>
                  <a:pt x="303" y="19"/>
                  <a:pt x="303" y="18"/>
                </a:cubicBezTo>
                <a:cubicBezTo>
                  <a:pt x="303" y="18"/>
                  <a:pt x="302" y="18"/>
                  <a:pt x="302" y="18"/>
                </a:cubicBezTo>
                <a:close/>
                <a:moveTo>
                  <a:pt x="302" y="18"/>
                </a:moveTo>
                <a:cubicBezTo>
                  <a:pt x="302" y="18"/>
                  <a:pt x="302" y="18"/>
                  <a:pt x="302" y="18"/>
                </a:cubicBezTo>
                <a:cubicBezTo>
                  <a:pt x="302" y="19"/>
                  <a:pt x="302" y="19"/>
                  <a:pt x="302" y="18"/>
                </a:cubicBezTo>
                <a:close/>
                <a:moveTo>
                  <a:pt x="297" y="11"/>
                </a:moveTo>
                <a:cubicBezTo>
                  <a:pt x="297" y="11"/>
                  <a:pt x="297" y="11"/>
                  <a:pt x="297" y="11"/>
                </a:cubicBezTo>
                <a:cubicBezTo>
                  <a:pt x="296" y="10"/>
                  <a:pt x="295" y="11"/>
                  <a:pt x="294" y="11"/>
                </a:cubicBezTo>
                <a:cubicBezTo>
                  <a:pt x="294" y="12"/>
                  <a:pt x="296" y="11"/>
                  <a:pt x="297" y="11"/>
                </a:cubicBezTo>
                <a:close/>
                <a:moveTo>
                  <a:pt x="277" y="19"/>
                </a:moveTo>
                <a:cubicBezTo>
                  <a:pt x="278" y="20"/>
                  <a:pt x="279" y="20"/>
                  <a:pt x="280" y="19"/>
                </a:cubicBezTo>
                <a:cubicBezTo>
                  <a:pt x="279" y="18"/>
                  <a:pt x="278" y="19"/>
                  <a:pt x="277" y="19"/>
                </a:cubicBezTo>
                <a:close/>
                <a:moveTo>
                  <a:pt x="285" y="11"/>
                </a:moveTo>
                <a:cubicBezTo>
                  <a:pt x="285" y="10"/>
                  <a:pt x="285" y="11"/>
                  <a:pt x="285" y="11"/>
                </a:cubicBezTo>
                <a:cubicBezTo>
                  <a:pt x="285" y="11"/>
                  <a:pt x="286" y="11"/>
                  <a:pt x="285" y="11"/>
                </a:cubicBezTo>
                <a:close/>
                <a:moveTo>
                  <a:pt x="276" y="19"/>
                </a:moveTo>
                <a:cubicBezTo>
                  <a:pt x="276" y="19"/>
                  <a:pt x="276" y="19"/>
                  <a:pt x="276" y="19"/>
                </a:cubicBezTo>
                <a:cubicBezTo>
                  <a:pt x="276" y="19"/>
                  <a:pt x="277" y="19"/>
                  <a:pt x="277" y="19"/>
                </a:cubicBezTo>
                <a:cubicBezTo>
                  <a:pt x="276" y="19"/>
                  <a:pt x="276" y="19"/>
                  <a:pt x="276" y="19"/>
                </a:cubicBezTo>
                <a:close/>
                <a:moveTo>
                  <a:pt x="272" y="19"/>
                </a:moveTo>
                <a:cubicBezTo>
                  <a:pt x="273" y="19"/>
                  <a:pt x="273" y="19"/>
                  <a:pt x="274" y="19"/>
                </a:cubicBezTo>
                <a:cubicBezTo>
                  <a:pt x="274" y="18"/>
                  <a:pt x="275" y="20"/>
                  <a:pt x="275" y="19"/>
                </a:cubicBezTo>
                <a:cubicBezTo>
                  <a:pt x="274" y="19"/>
                  <a:pt x="273" y="18"/>
                  <a:pt x="272" y="19"/>
                </a:cubicBezTo>
                <a:close/>
                <a:moveTo>
                  <a:pt x="270" y="18"/>
                </a:moveTo>
                <a:cubicBezTo>
                  <a:pt x="270" y="18"/>
                  <a:pt x="269" y="18"/>
                  <a:pt x="269" y="17"/>
                </a:cubicBezTo>
                <a:cubicBezTo>
                  <a:pt x="270" y="18"/>
                  <a:pt x="270" y="17"/>
                  <a:pt x="270" y="17"/>
                </a:cubicBezTo>
                <a:cubicBezTo>
                  <a:pt x="270" y="17"/>
                  <a:pt x="269" y="16"/>
                  <a:pt x="269" y="16"/>
                </a:cubicBezTo>
                <a:cubicBezTo>
                  <a:pt x="268" y="16"/>
                  <a:pt x="268" y="16"/>
                  <a:pt x="268" y="17"/>
                </a:cubicBezTo>
                <a:cubicBezTo>
                  <a:pt x="267" y="16"/>
                  <a:pt x="266" y="17"/>
                  <a:pt x="265" y="17"/>
                </a:cubicBezTo>
                <a:cubicBezTo>
                  <a:pt x="264" y="17"/>
                  <a:pt x="265" y="18"/>
                  <a:pt x="264" y="19"/>
                </a:cubicBezTo>
                <a:cubicBezTo>
                  <a:pt x="265" y="19"/>
                  <a:pt x="266" y="19"/>
                  <a:pt x="267" y="20"/>
                </a:cubicBezTo>
                <a:cubicBezTo>
                  <a:pt x="267" y="19"/>
                  <a:pt x="269" y="20"/>
                  <a:pt x="270" y="19"/>
                </a:cubicBezTo>
                <a:cubicBezTo>
                  <a:pt x="270" y="19"/>
                  <a:pt x="270" y="19"/>
                  <a:pt x="270" y="18"/>
                </a:cubicBezTo>
                <a:cubicBezTo>
                  <a:pt x="270" y="19"/>
                  <a:pt x="271" y="19"/>
                  <a:pt x="271" y="18"/>
                </a:cubicBezTo>
                <a:cubicBezTo>
                  <a:pt x="271" y="19"/>
                  <a:pt x="270" y="18"/>
                  <a:pt x="270" y="18"/>
                </a:cubicBezTo>
                <a:close/>
                <a:moveTo>
                  <a:pt x="269" y="11"/>
                </a:moveTo>
                <a:cubicBezTo>
                  <a:pt x="269" y="11"/>
                  <a:pt x="269" y="11"/>
                  <a:pt x="269" y="11"/>
                </a:cubicBezTo>
                <a:cubicBezTo>
                  <a:pt x="269" y="11"/>
                  <a:pt x="270" y="11"/>
                  <a:pt x="270" y="11"/>
                </a:cubicBezTo>
                <a:cubicBezTo>
                  <a:pt x="270" y="11"/>
                  <a:pt x="269" y="10"/>
                  <a:pt x="269" y="11"/>
                </a:cubicBezTo>
                <a:close/>
                <a:moveTo>
                  <a:pt x="262" y="19"/>
                </a:moveTo>
                <a:cubicBezTo>
                  <a:pt x="263" y="19"/>
                  <a:pt x="263" y="19"/>
                  <a:pt x="263" y="19"/>
                </a:cubicBezTo>
                <a:cubicBezTo>
                  <a:pt x="263" y="19"/>
                  <a:pt x="263" y="19"/>
                  <a:pt x="262" y="19"/>
                </a:cubicBezTo>
                <a:close/>
                <a:moveTo>
                  <a:pt x="261" y="20"/>
                </a:moveTo>
                <a:cubicBezTo>
                  <a:pt x="260" y="19"/>
                  <a:pt x="262" y="20"/>
                  <a:pt x="261" y="20"/>
                </a:cubicBezTo>
                <a:close/>
                <a:moveTo>
                  <a:pt x="259" y="18"/>
                </a:moveTo>
                <a:cubicBezTo>
                  <a:pt x="259" y="18"/>
                  <a:pt x="259" y="19"/>
                  <a:pt x="259" y="19"/>
                </a:cubicBezTo>
                <a:cubicBezTo>
                  <a:pt x="259" y="19"/>
                  <a:pt x="260" y="19"/>
                  <a:pt x="260" y="19"/>
                </a:cubicBezTo>
                <a:cubicBezTo>
                  <a:pt x="260" y="18"/>
                  <a:pt x="259" y="18"/>
                  <a:pt x="259" y="18"/>
                </a:cubicBezTo>
                <a:close/>
                <a:moveTo>
                  <a:pt x="256" y="18"/>
                </a:moveTo>
                <a:cubicBezTo>
                  <a:pt x="255" y="19"/>
                  <a:pt x="257" y="20"/>
                  <a:pt x="257" y="19"/>
                </a:cubicBezTo>
                <a:cubicBezTo>
                  <a:pt x="257" y="18"/>
                  <a:pt x="257" y="18"/>
                  <a:pt x="256" y="18"/>
                </a:cubicBezTo>
                <a:close/>
                <a:moveTo>
                  <a:pt x="255" y="19"/>
                </a:moveTo>
                <a:cubicBezTo>
                  <a:pt x="255" y="19"/>
                  <a:pt x="255" y="20"/>
                  <a:pt x="255" y="20"/>
                </a:cubicBezTo>
                <a:cubicBezTo>
                  <a:pt x="255" y="20"/>
                  <a:pt x="255" y="20"/>
                  <a:pt x="256" y="20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20"/>
                  <a:pt x="256" y="19"/>
                  <a:pt x="255" y="19"/>
                </a:cubicBezTo>
                <a:close/>
                <a:moveTo>
                  <a:pt x="253" y="10"/>
                </a:moveTo>
                <a:cubicBezTo>
                  <a:pt x="253" y="11"/>
                  <a:pt x="253" y="11"/>
                  <a:pt x="253" y="11"/>
                </a:cubicBezTo>
                <a:cubicBezTo>
                  <a:pt x="253" y="11"/>
                  <a:pt x="253" y="11"/>
                  <a:pt x="254" y="10"/>
                </a:cubicBezTo>
                <a:cubicBezTo>
                  <a:pt x="253" y="10"/>
                  <a:pt x="253" y="10"/>
                  <a:pt x="253" y="10"/>
                </a:cubicBezTo>
                <a:close/>
                <a:moveTo>
                  <a:pt x="244" y="20"/>
                </a:moveTo>
                <a:cubicBezTo>
                  <a:pt x="244" y="19"/>
                  <a:pt x="245" y="20"/>
                  <a:pt x="244" y="20"/>
                </a:cubicBezTo>
                <a:close/>
                <a:moveTo>
                  <a:pt x="237" y="18"/>
                </a:moveTo>
                <a:cubicBezTo>
                  <a:pt x="236" y="18"/>
                  <a:pt x="235" y="18"/>
                  <a:pt x="236" y="19"/>
                </a:cubicBezTo>
                <a:cubicBezTo>
                  <a:pt x="236" y="18"/>
                  <a:pt x="237" y="18"/>
                  <a:pt x="238" y="18"/>
                </a:cubicBezTo>
                <a:cubicBezTo>
                  <a:pt x="237" y="18"/>
                  <a:pt x="237" y="18"/>
                  <a:pt x="237" y="18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7" y="19"/>
                </a:cubicBezTo>
                <a:cubicBezTo>
                  <a:pt x="208" y="19"/>
                  <a:pt x="208" y="19"/>
                  <a:pt x="208" y="19"/>
                </a:cubicBezTo>
                <a:cubicBezTo>
                  <a:pt x="208" y="19"/>
                  <a:pt x="209" y="18"/>
                  <a:pt x="208" y="18"/>
                </a:cubicBezTo>
                <a:close/>
                <a:moveTo>
                  <a:pt x="186" y="18"/>
                </a:moveTo>
                <a:cubicBezTo>
                  <a:pt x="185" y="18"/>
                  <a:pt x="186" y="19"/>
                  <a:pt x="186" y="19"/>
                </a:cubicBezTo>
                <a:cubicBezTo>
                  <a:pt x="186" y="18"/>
                  <a:pt x="186" y="19"/>
                  <a:pt x="187" y="18"/>
                </a:cubicBezTo>
                <a:cubicBezTo>
                  <a:pt x="186" y="18"/>
                  <a:pt x="186" y="18"/>
                  <a:pt x="186" y="18"/>
                </a:cubicBezTo>
                <a:close/>
                <a:moveTo>
                  <a:pt x="184" y="16"/>
                </a:moveTo>
                <a:cubicBezTo>
                  <a:pt x="183" y="16"/>
                  <a:pt x="184" y="17"/>
                  <a:pt x="185" y="17"/>
                </a:cubicBezTo>
                <a:cubicBezTo>
                  <a:pt x="185" y="17"/>
                  <a:pt x="185" y="16"/>
                  <a:pt x="184" y="16"/>
                </a:cubicBezTo>
                <a:close/>
                <a:moveTo>
                  <a:pt x="182" y="16"/>
                </a:moveTo>
                <a:cubicBezTo>
                  <a:pt x="182" y="16"/>
                  <a:pt x="183" y="16"/>
                  <a:pt x="183" y="16"/>
                </a:cubicBezTo>
                <a:cubicBezTo>
                  <a:pt x="183" y="15"/>
                  <a:pt x="182" y="16"/>
                  <a:pt x="182" y="16"/>
                </a:cubicBezTo>
                <a:close/>
                <a:moveTo>
                  <a:pt x="168" y="23"/>
                </a:moveTo>
                <a:cubicBezTo>
                  <a:pt x="168" y="24"/>
                  <a:pt x="168" y="24"/>
                  <a:pt x="168" y="25"/>
                </a:cubicBezTo>
                <a:cubicBezTo>
                  <a:pt x="169" y="25"/>
                  <a:pt x="169" y="24"/>
                  <a:pt x="170" y="24"/>
                </a:cubicBezTo>
                <a:cubicBezTo>
                  <a:pt x="169" y="23"/>
                  <a:pt x="169" y="23"/>
                  <a:pt x="168" y="23"/>
                </a:cubicBezTo>
                <a:close/>
                <a:moveTo>
                  <a:pt x="124" y="76"/>
                </a:moveTo>
                <a:cubicBezTo>
                  <a:pt x="123" y="75"/>
                  <a:pt x="124" y="76"/>
                  <a:pt x="124" y="76"/>
                </a:cubicBezTo>
                <a:close/>
                <a:moveTo>
                  <a:pt x="171" y="16"/>
                </a:moveTo>
                <a:cubicBezTo>
                  <a:pt x="171" y="16"/>
                  <a:pt x="171" y="16"/>
                  <a:pt x="170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6"/>
                  <a:pt x="171" y="16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70" y="16"/>
                  <a:pt x="169" y="16"/>
                </a:cubicBezTo>
                <a:close/>
                <a:moveTo>
                  <a:pt x="169" y="15"/>
                </a:moveTo>
                <a:cubicBezTo>
                  <a:pt x="168" y="14"/>
                  <a:pt x="169" y="15"/>
                  <a:pt x="169" y="15"/>
                </a:cubicBezTo>
                <a:close/>
                <a:moveTo>
                  <a:pt x="167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4"/>
                  <a:pt x="167" y="15"/>
                </a:cubicBezTo>
                <a:close/>
                <a:moveTo>
                  <a:pt x="155" y="16"/>
                </a:moveTo>
                <a:cubicBezTo>
                  <a:pt x="155" y="17"/>
                  <a:pt x="155" y="17"/>
                  <a:pt x="154" y="17"/>
                </a:cubicBezTo>
                <a:cubicBezTo>
                  <a:pt x="155" y="17"/>
                  <a:pt x="156" y="17"/>
                  <a:pt x="155" y="16"/>
                </a:cubicBezTo>
                <a:close/>
                <a:moveTo>
                  <a:pt x="135" y="6"/>
                </a:moveTo>
                <a:cubicBezTo>
                  <a:pt x="135" y="6"/>
                  <a:pt x="134" y="7"/>
                  <a:pt x="134" y="7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7"/>
                  <a:pt x="135" y="7"/>
                  <a:pt x="135" y="6"/>
                </a:cubicBezTo>
                <a:close/>
                <a:moveTo>
                  <a:pt x="125" y="18"/>
                </a:moveTo>
                <a:cubicBezTo>
                  <a:pt x="124" y="18"/>
                  <a:pt x="125" y="18"/>
                  <a:pt x="125" y="18"/>
                </a:cubicBezTo>
                <a:close/>
                <a:moveTo>
                  <a:pt x="133" y="6"/>
                </a:moveTo>
                <a:cubicBezTo>
                  <a:pt x="133" y="6"/>
                  <a:pt x="132" y="6"/>
                  <a:pt x="132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3" y="6"/>
                  <a:pt x="133" y="6"/>
                </a:cubicBezTo>
                <a:cubicBezTo>
                  <a:pt x="133" y="6"/>
                  <a:pt x="133" y="6"/>
                  <a:pt x="133" y="6"/>
                </a:cubicBezTo>
                <a:close/>
                <a:moveTo>
                  <a:pt x="131" y="6"/>
                </a:moveTo>
                <a:cubicBezTo>
                  <a:pt x="130" y="7"/>
                  <a:pt x="131" y="7"/>
                  <a:pt x="131" y="7"/>
                </a:cubicBezTo>
                <a:cubicBezTo>
                  <a:pt x="131" y="6"/>
                  <a:pt x="131" y="6"/>
                  <a:pt x="131" y="6"/>
                </a:cubicBezTo>
                <a:close/>
                <a:moveTo>
                  <a:pt x="123" y="7"/>
                </a:moveTo>
                <a:cubicBezTo>
                  <a:pt x="123" y="7"/>
                  <a:pt x="122" y="7"/>
                  <a:pt x="123" y="7"/>
                </a:cubicBezTo>
                <a:cubicBezTo>
                  <a:pt x="122" y="8"/>
                  <a:pt x="123" y="8"/>
                  <a:pt x="123" y="7"/>
                </a:cubicBezTo>
                <a:close/>
                <a:moveTo>
                  <a:pt x="102" y="19"/>
                </a:moveTo>
                <a:cubicBezTo>
                  <a:pt x="102" y="19"/>
                  <a:pt x="102" y="19"/>
                  <a:pt x="102" y="20"/>
                </a:cubicBezTo>
                <a:cubicBezTo>
                  <a:pt x="103" y="20"/>
                  <a:pt x="103" y="20"/>
                  <a:pt x="103" y="19"/>
                </a:cubicBezTo>
                <a:cubicBezTo>
                  <a:pt x="102" y="19"/>
                  <a:pt x="103" y="19"/>
                  <a:pt x="102" y="19"/>
                </a:cubicBezTo>
                <a:close/>
                <a:moveTo>
                  <a:pt x="100" y="12"/>
                </a:moveTo>
                <a:cubicBezTo>
                  <a:pt x="100" y="13"/>
                  <a:pt x="101" y="13"/>
                  <a:pt x="101" y="13"/>
                </a:cubicBezTo>
                <a:cubicBezTo>
                  <a:pt x="101" y="12"/>
                  <a:pt x="100" y="12"/>
                  <a:pt x="100" y="12"/>
                </a:cubicBezTo>
                <a:close/>
                <a:moveTo>
                  <a:pt x="98" y="14"/>
                </a:moveTo>
                <a:cubicBezTo>
                  <a:pt x="98" y="14"/>
                  <a:pt x="99" y="14"/>
                  <a:pt x="99" y="14"/>
                </a:cubicBezTo>
                <a:cubicBezTo>
                  <a:pt x="99" y="14"/>
                  <a:pt x="98" y="13"/>
                  <a:pt x="98" y="14"/>
                </a:cubicBezTo>
                <a:close/>
                <a:moveTo>
                  <a:pt x="101" y="12"/>
                </a:moveTo>
                <a:cubicBezTo>
                  <a:pt x="100" y="12"/>
                  <a:pt x="101" y="12"/>
                  <a:pt x="101" y="12"/>
                </a:cubicBezTo>
                <a:close/>
                <a:moveTo>
                  <a:pt x="420" y="188"/>
                </a:moveTo>
                <a:cubicBezTo>
                  <a:pt x="418" y="186"/>
                  <a:pt x="416" y="188"/>
                  <a:pt x="414" y="187"/>
                </a:cubicBezTo>
                <a:cubicBezTo>
                  <a:pt x="414" y="187"/>
                  <a:pt x="414" y="188"/>
                  <a:pt x="414" y="188"/>
                </a:cubicBezTo>
                <a:cubicBezTo>
                  <a:pt x="413" y="189"/>
                  <a:pt x="412" y="188"/>
                  <a:pt x="411" y="188"/>
                </a:cubicBezTo>
                <a:cubicBezTo>
                  <a:pt x="411" y="188"/>
                  <a:pt x="412" y="188"/>
                  <a:pt x="412" y="187"/>
                </a:cubicBezTo>
                <a:cubicBezTo>
                  <a:pt x="411" y="187"/>
                  <a:pt x="410" y="187"/>
                  <a:pt x="410" y="188"/>
                </a:cubicBezTo>
                <a:cubicBezTo>
                  <a:pt x="409" y="188"/>
                  <a:pt x="408" y="188"/>
                  <a:pt x="408" y="188"/>
                </a:cubicBezTo>
                <a:cubicBezTo>
                  <a:pt x="407" y="188"/>
                  <a:pt x="408" y="188"/>
                  <a:pt x="408" y="187"/>
                </a:cubicBezTo>
                <a:cubicBezTo>
                  <a:pt x="405" y="187"/>
                  <a:pt x="402" y="185"/>
                  <a:pt x="400" y="187"/>
                </a:cubicBezTo>
                <a:cubicBezTo>
                  <a:pt x="400" y="187"/>
                  <a:pt x="399" y="187"/>
                  <a:pt x="399" y="186"/>
                </a:cubicBezTo>
                <a:cubicBezTo>
                  <a:pt x="399" y="186"/>
                  <a:pt x="399" y="187"/>
                  <a:pt x="398" y="187"/>
                </a:cubicBezTo>
                <a:cubicBezTo>
                  <a:pt x="398" y="187"/>
                  <a:pt x="397" y="187"/>
                  <a:pt x="397" y="186"/>
                </a:cubicBezTo>
                <a:cubicBezTo>
                  <a:pt x="394" y="187"/>
                  <a:pt x="392" y="186"/>
                  <a:pt x="389" y="187"/>
                </a:cubicBezTo>
                <a:cubicBezTo>
                  <a:pt x="389" y="187"/>
                  <a:pt x="388" y="187"/>
                  <a:pt x="388" y="186"/>
                </a:cubicBezTo>
                <a:cubicBezTo>
                  <a:pt x="386" y="186"/>
                  <a:pt x="384" y="186"/>
                  <a:pt x="382" y="186"/>
                </a:cubicBezTo>
                <a:cubicBezTo>
                  <a:pt x="381" y="185"/>
                  <a:pt x="380" y="186"/>
                  <a:pt x="379" y="187"/>
                </a:cubicBezTo>
                <a:cubicBezTo>
                  <a:pt x="378" y="186"/>
                  <a:pt x="377" y="186"/>
                  <a:pt x="377" y="187"/>
                </a:cubicBezTo>
                <a:cubicBezTo>
                  <a:pt x="376" y="186"/>
                  <a:pt x="375" y="187"/>
                  <a:pt x="374" y="186"/>
                </a:cubicBezTo>
                <a:cubicBezTo>
                  <a:pt x="373" y="186"/>
                  <a:pt x="372" y="187"/>
                  <a:pt x="372" y="186"/>
                </a:cubicBezTo>
                <a:cubicBezTo>
                  <a:pt x="373" y="186"/>
                  <a:pt x="374" y="185"/>
                  <a:pt x="376" y="186"/>
                </a:cubicBezTo>
                <a:cubicBezTo>
                  <a:pt x="378" y="185"/>
                  <a:pt x="380" y="185"/>
                  <a:pt x="382" y="186"/>
                </a:cubicBezTo>
                <a:cubicBezTo>
                  <a:pt x="382" y="185"/>
                  <a:pt x="383" y="185"/>
                  <a:pt x="384" y="185"/>
                </a:cubicBezTo>
                <a:cubicBezTo>
                  <a:pt x="384" y="185"/>
                  <a:pt x="384" y="185"/>
                  <a:pt x="383" y="184"/>
                </a:cubicBezTo>
                <a:cubicBezTo>
                  <a:pt x="384" y="184"/>
                  <a:pt x="384" y="184"/>
                  <a:pt x="385" y="184"/>
                </a:cubicBezTo>
                <a:cubicBezTo>
                  <a:pt x="385" y="184"/>
                  <a:pt x="386" y="185"/>
                  <a:pt x="386" y="185"/>
                </a:cubicBezTo>
                <a:cubicBezTo>
                  <a:pt x="388" y="183"/>
                  <a:pt x="389" y="182"/>
                  <a:pt x="391" y="183"/>
                </a:cubicBezTo>
                <a:cubicBezTo>
                  <a:pt x="391" y="183"/>
                  <a:pt x="390" y="183"/>
                  <a:pt x="391" y="184"/>
                </a:cubicBezTo>
                <a:cubicBezTo>
                  <a:pt x="391" y="184"/>
                  <a:pt x="392" y="184"/>
                  <a:pt x="392" y="184"/>
                </a:cubicBezTo>
                <a:cubicBezTo>
                  <a:pt x="393" y="185"/>
                  <a:pt x="395" y="185"/>
                  <a:pt x="397" y="185"/>
                </a:cubicBezTo>
                <a:cubicBezTo>
                  <a:pt x="397" y="184"/>
                  <a:pt x="395" y="185"/>
                  <a:pt x="396" y="184"/>
                </a:cubicBezTo>
                <a:cubicBezTo>
                  <a:pt x="398" y="185"/>
                  <a:pt x="399" y="182"/>
                  <a:pt x="402" y="184"/>
                </a:cubicBezTo>
                <a:cubicBezTo>
                  <a:pt x="402" y="184"/>
                  <a:pt x="402" y="183"/>
                  <a:pt x="402" y="183"/>
                </a:cubicBezTo>
                <a:cubicBezTo>
                  <a:pt x="404" y="184"/>
                  <a:pt x="405" y="184"/>
                  <a:pt x="407" y="183"/>
                </a:cubicBezTo>
                <a:cubicBezTo>
                  <a:pt x="406" y="182"/>
                  <a:pt x="404" y="183"/>
                  <a:pt x="403" y="182"/>
                </a:cubicBezTo>
                <a:cubicBezTo>
                  <a:pt x="401" y="183"/>
                  <a:pt x="399" y="182"/>
                  <a:pt x="398" y="183"/>
                </a:cubicBezTo>
                <a:cubicBezTo>
                  <a:pt x="396" y="181"/>
                  <a:pt x="394" y="184"/>
                  <a:pt x="392" y="182"/>
                </a:cubicBezTo>
                <a:cubicBezTo>
                  <a:pt x="392" y="182"/>
                  <a:pt x="392" y="183"/>
                  <a:pt x="392" y="183"/>
                </a:cubicBezTo>
                <a:cubicBezTo>
                  <a:pt x="390" y="181"/>
                  <a:pt x="389" y="183"/>
                  <a:pt x="386" y="182"/>
                </a:cubicBezTo>
                <a:cubicBezTo>
                  <a:pt x="386" y="182"/>
                  <a:pt x="385" y="182"/>
                  <a:pt x="384" y="183"/>
                </a:cubicBezTo>
                <a:cubicBezTo>
                  <a:pt x="383" y="182"/>
                  <a:pt x="382" y="183"/>
                  <a:pt x="382" y="182"/>
                </a:cubicBezTo>
                <a:cubicBezTo>
                  <a:pt x="381" y="181"/>
                  <a:pt x="381" y="183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80" y="182"/>
                  <a:pt x="378" y="182"/>
                  <a:pt x="378" y="183"/>
                </a:cubicBezTo>
                <a:cubicBezTo>
                  <a:pt x="376" y="182"/>
                  <a:pt x="374" y="182"/>
                  <a:pt x="371" y="182"/>
                </a:cubicBezTo>
                <a:cubicBezTo>
                  <a:pt x="371" y="182"/>
                  <a:pt x="372" y="183"/>
                  <a:pt x="372" y="183"/>
                </a:cubicBezTo>
                <a:cubicBezTo>
                  <a:pt x="371" y="183"/>
                  <a:pt x="371" y="182"/>
                  <a:pt x="370" y="182"/>
                </a:cubicBezTo>
                <a:cubicBezTo>
                  <a:pt x="369" y="182"/>
                  <a:pt x="369" y="182"/>
                  <a:pt x="368" y="183"/>
                </a:cubicBezTo>
                <a:cubicBezTo>
                  <a:pt x="367" y="181"/>
                  <a:pt x="366" y="182"/>
                  <a:pt x="364" y="183"/>
                </a:cubicBezTo>
                <a:cubicBezTo>
                  <a:pt x="362" y="181"/>
                  <a:pt x="360" y="183"/>
                  <a:pt x="357" y="182"/>
                </a:cubicBezTo>
                <a:cubicBezTo>
                  <a:pt x="355" y="182"/>
                  <a:pt x="353" y="182"/>
                  <a:pt x="351" y="182"/>
                </a:cubicBezTo>
                <a:cubicBezTo>
                  <a:pt x="350" y="182"/>
                  <a:pt x="349" y="183"/>
                  <a:pt x="349" y="182"/>
                </a:cubicBezTo>
                <a:cubicBezTo>
                  <a:pt x="348" y="182"/>
                  <a:pt x="348" y="183"/>
                  <a:pt x="347" y="183"/>
                </a:cubicBezTo>
                <a:cubicBezTo>
                  <a:pt x="347" y="183"/>
                  <a:pt x="346" y="182"/>
                  <a:pt x="346" y="182"/>
                </a:cubicBezTo>
                <a:cubicBezTo>
                  <a:pt x="346" y="182"/>
                  <a:pt x="345" y="183"/>
                  <a:pt x="345" y="182"/>
                </a:cubicBezTo>
                <a:cubicBezTo>
                  <a:pt x="345" y="182"/>
                  <a:pt x="344" y="182"/>
                  <a:pt x="344" y="182"/>
                </a:cubicBezTo>
                <a:cubicBezTo>
                  <a:pt x="341" y="183"/>
                  <a:pt x="339" y="182"/>
                  <a:pt x="336" y="182"/>
                </a:cubicBezTo>
                <a:cubicBezTo>
                  <a:pt x="336" y="182"/>
                  <a:pt x="336" y="183"/>
                  <a:pt x="336" y="182"/>
                </a:cubicBezTo>
                <a:cubicBezTo>
                  <a:pt x="331" y="181"/>
                  <a:pt x="326" y="183"/>
                  <a:pt x="321" y="182"/>
                </a:cubicBezTo>
                <a:cubicBezTo>
                  <a:pt x="318" y="183"/>
                  <a:pt x="314" y="182"/>
                  <a:pt x="311" y="182"/>
                </a:cubicBezTo>
                <a:cubicBezTo>
                  <a:pt x="310" y="183"/>
                  <a:pt x="310" y="182"/>
                  <a:pt x="309" y="183"/>
                </a:cubicBezTo>
                <a:cubicBezTo>
                  <a:pt x="308" y="182"/>
                  <a:pt x="307" y="182"/>
                  <a:pt x="307" y="183"/>
                </a:cubicBezTo>
                <a:cubicBezTo>
                  <a:pt x="299" y="183"/>
                  <a:pt x="292" y="183"/>
                  <a:pt x="284" y="183"/>
                </a:cubicBezTo>
                <a:cubicBezTo>
                  <a:pt x="279" y="184"/>
                  <a:pt x="274" y="182"/>
                  <a:pt x="269" y="183"/>
                </a:cubicBezTo>
                <a:cubicBezTo>
                  <a:pt x="268" y="182"/>
                  <a:pt x="267" y="183"/>
                  <a:pt x="266" y="183"/>
                </a:cubicBezTo>
                <a:cubicBezTo>
                  <a:pt x="266" y="183"/>
                  <a:pt x="266" y="183"/>
                  <a:pt x="266" y="183"/>
                </a:cubicBezTo>
                <a:cubicBezTo>
                  <a:pt x="261" y="182"/>
                  <a:pt x="256" y="183"/>
                  <a:pt x="251" y="182"/>
                </a:cubicBezTo>
                <a:cubicBezTo>
                  <a:pt x="251" y="182"/>
                  <a:pt x="250" y="182"/>
                  <a:pt x="250" y="183"/>
                </a:cubicBezTo>
                <a:cubicBezTo>
                  <a:pt x="248" y="182"/>
                  <a:pt x="245" y="182"/>
                  <a:pt x="243" y="183"/>
                </a:cubicBezTo>
                <a:cubicBezTo>
                  <a:pt x="242" y="182"/>
                  <a:pt x="241" y="182"/>
                  <a:pt x="240" y="182"/>
                </a:cubicBezTo>
                <a:cubicBezTo>
                  <a:pt x="239" y="182"/>
                  <a:pt x="237" y="182"/>
                  <a:pt x="236" y="182"/>
                </a:cubicBezTo>
                <a:cubicBezTo>
                  <a:pt x="236" y="182"/>
                  <a:pt x="236" y="182"/>
                  <a:pt x="235" y="182"/>
                </a:cubicBezTo>
                <a:cubicBezTo>
                  <a:pt x="234" y="182"/>
                  <a:pt x="233" y="181"/>
                  <a:pt x="232" y="181"/>
                </a:cubicBezTo>
                <a:cubicBezTo>
                  <a:pt x="233" y="180"/>
                  <a:pt x="235" y="181"/>
                  <a:pt x="236" y="180"/>
                </a:cubicBezTo>
                <a:cubicBezTo>
                  <a:pt x="237" y="181"/>
                  <a:pt x="237" y="181"/>
                  <a:pt x="237" y="181"/>
                </a:cubicBezTo>
                <a:cubicBezTo>
                  <a:pt x="238" y="181"/>
                  <a:pt x="239" y="181"/>
                  <a:pt x="240" y="181"/>
                </a:cubicBezTo>
                <a:cubicBezTo>
                  <a:pt x="240" y="181"/>
                  <a:pt x="240" y="180"/>
                  <a:pt x="240" y="180"/>
                </a:cubicBezTo>
                <a:cubicBezTo>
                  <a:pt x="241" y="180"/>
                  <a:pt x="242" y="180"/>
                  <a:pt x="242" y="181"/>
                </a:cubicBezTo>
                <a:cubicBezTo>
                  <a:pt x="249" y="181"/>
                  <a:pt x="255" y="181"/>
                  <a:pt x="262" y="182"/>
                </a:cubicBezTo>
                <a:cubicBezTo>
                  <a:pt x="264" y="181"/>
                  <a:pt x="267" y="182"/>
                  <a:pt x="269" y="181"/>
                </a:cubicBezTo>
                <a:cubicBezTo>
                  <a:pt x="269" y="181"/>
                  <a:pt x="270" y="181"/>
                  <a:pt x="270" y="181"/>
                </a:cubicBezTo>
                <a:cubicBezTo>
                  <a:pt x="273" y="181"/>
                  <a:pt x="277" y="181"/>
                  <a:pt x="280" y="181"/>
                </a:cubicBezTo>
                <a:cubicBezTo>
                  <a:pt x="282" y="182"/>
                  <a:pt x="284" y="181"/>
                  <a:pt x="286" y="181"/>
                </a:cubicBezTo>
                <a:cubicBezTo>
                  <a:pt x="285" y="180"/>
                  <a:pt x="283" y="181"/>
                  <a:pt x="281" y="180"/>
                </a:cubicBezTo>
                <a:cubicBezTo>
                  <a:pt x="283" y="179"/>
                  <a:pt x="285" y="180"/>
                  <a:pt x="287" y="179"/>
                </a:cubicBezTo>
                <a:cubicBezTo>
                  <a:pt x="286" y="179"/>
                  <a:pt x="285" y="179"/>
                  <a:pt x="284" y="179"/>
                </a:cubicBezTo>
                <a:cubicBezTo>
                  <a:pt x="284" y="178"/>
                  <a:pt x="284" y="178"/>
                  <a:pt x="284" y="178"/>
                </a:cubicBezTo>
                <a:cubicBezTo>
                  <a:pt x="285" y="177"/>
                  <a:pt x="287" y="177"/>
                  <a:pt x="288" y="178"/>
                </a:cubicBezTo>
                <a:cubicBezTo>
                  <a:pt x="288" y="178"/>
                  <a:pt x="288" y="177"/>
                  <a:pt x="288" y="177"/>
                </a:cubicBezTo>
                <a:cubicBezTo>
                  <a:pt x="291" y="178"/>
                  <a:pt x="293" y="177"/>
                  <a:pt x="296" y="178"/>
                </a:cubicBezTo>
                <a:cubicBezTo>
                  <a:pt x="296" y="177"/>
                  <a:pt x="296" y="177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7"/>
                  <a:pt x="297" y="177"/>
                  <a:pt x="297" y="177"/>
                </a:cubicBezTo>
                <a:cubicBezTo>
                  <a:pt x="297" y="178"/>
                  <a:pt x="298" y="177"/>
                  <a:pt x="298" y="178"/>
                </a:cubicBezTo>
                <a:cubicBezTo>
                  <a:pt x="298" y="177"/>
                  <a:pt x="298" y="177"/>
                  <a:pt x="298" y="177"/>
                </a:cubicBezTo>
                <a:cubicBezTo>
                  <a:pt x="299" y="177"/>
                  <a:pt x="300" y="177"/>
                  <a:pt x="301" y="177"/>
                </a:cubicBezTo>
                <a:cubicBezTo>
                  <a:pt x="302" y="177"/>
                  <a:pt x="301" y="177"/>
                  <a:pt x="301" y="177"/>
                </a:cubicBezTo>
                <a:cubicBezTo>
                  <a:pt x="303" y="179"/>
                  <a:pt x="305" y="177"/>
                  <a:pt x="308" y="178"/>
                </a:cubicBezTo>
                <a:cubicBezTo>
                  <a:pt x="312" y="178"/>
                  <a:pt x="316" y="178"/>
                  <a:pt x="320" y="178"/>
                </a:cubicBezTo>
                <a:cubicBezTo>
                  <a:pt x="321" y="178"/>
                  <a:pt x="321" y="178"/>
                  <a:pt x="321" y="178"/>
                </a:cubicBezTo>
                <a:cubicBezTo>
                  <a:pt x="325" y="178"/>
                  <a:pt x="329" y="177"/>
                  <a:pt x="333" y="178"/>
                </a:cubicBezTo>
                <a:cubicBezTo>
                  <a:pt x="336" y="177"/>
                  <a:pt x="340" y="178"/>
                  <a:pt x="343" y="177"/>
                </a:cubicBezTo>
                <a:cubicBezTo>
                  <a:pt x="343" y="177"/>
                  <a:pt x="344" y="177"/>
                  <a:pt x="344" y="178"/>
                </a:cubicBezTo>
                <a:cubicBezTo>
                  <a:pt x="345" y="178"/>
                  <a:pt x="345" y="177"/>
                  <a:pt x="345" y="177"/>
                </a:cubicBezTo>
                <a:cubicBezTo>
                  <a:pt x="352" y="177"/>
                  <a:pt x="358" y="177"/>
                  <a:pt x="364" y="177"/>
                </a:cubicBezTo>
                <a:cubicBezTo>
                  <a:pt x="365" y="177"/>
                  <a:pt x="367" y="177"/>
                  <a:pt x="368" y="177"/>
                </a:cubicBezTo>
                <a:cubicBezTo>
                  <a:pt x="369" y="177"/>
                  <a:pt x="370" y="177"/>
                  <a:pt x="371" y="178"/>
                </a:cubicBezTo>
                <a:cubicBezTo>
                  <a:pt x="373" y="177"/>
                  <a:pt x="375" y="177"/>
                  <a:pt x="377" y="178"/>
                </a:cubicBezTo>
                <a:cubicBezTo>
                  <a:pt x="377" y="178"/>
                  <a:pt x="377" y="177"/>
                  <a:pt x="377" y="177"/>
                </a:cubicBezTo>
                <a:cubicBezTo>
                  <a:pt x="377" y="178"/>
                  <a:pt x="378" y="177"/>
                  <a:pt x="378" y="177"/>
                </a:cubicBezTo>
                <a:cubicBezTo>
                  <a:pt x="390" y="177"/>
                  <a:pt x="402" y="177"/>
                  <a:pt x="414" y="178"/>
                </a:cubicBezTo>
                <a:cubicBezTo>
                  <a:pt x="419" y="177"/>
                  <a:pt x="423" y="178"/>
                  <a:pt x="428" y="177"/>
                </a:cubicBezTo>
                <a:cubicBezTo>
                  <a:pt x="428" y="178"/>
                  <a:pt x="428" y="178"/>
                  <a:pt x="428" y="178"/>
                </a:cubicBezTo>
                <a:cubicBezTo>
                  <a:pt x="433" y="178"/>
                  <a:pt x="438" y="178"/>
                  <a:pt x="443" y="178"/>
                </a:cubicBezTo>
                <a:cubicBezTo>
                  <a:pt x="446" y="178"/>
                  <a:pt x="448" y="178"/>
                  <a:pt x="451" y="179"/>
                </a:cubicBezTo>
                <a:cubicBezTo>
                  <a:pt x="455" y="178"/>
                  <a:pt x="459" y="179"/>
                  <a:pt x="463" y="179"/>
                </a:cubicBezTo>
                <a:cubicBezTo>
                  <a:pt x="473" y="179"/>
                  <a:pt x="483" y="180"/>
                  <a:pt x="492" y="180"/>
                </a:cubicBezTo>
                <a:cubicBezTo>
                  <a:pt x="493" y="181"/>
                  <a:pt x="493" y="181"/>
                  <a:pt x="494" y="181"/>
                </a:cubicBezTo>
                <a:cubicBezTo>
                  <a:pt x="496" y="181"/>
                  <a:pt x="498" y="181"/>
                  <a:pt x="500" y="181"/>
                </a:cubicBezTo>
                <a:cubicBezTo>
                  <a:pt x="501" y="181"/>
                  <a:pt x="501" y="182"/>
                  <a:pt x="501" y="182"/>
                </a:cubicBezTo>
                <a:cubicBezTo>
                  <a:pt x="503" y="181"/>
                  <a:pt x="505" y="182"/>
                  <a:pt x="507" y="182"/>
                </a:cubicBezTo>
                <a:cubicBezTo>
                  <a:pt x="509" y="183"/>
                  <a:pt x="510" y="182"/>
                  <a:pt x="511" y="183"/>
                </a:cubicBezTo>
                <a:cubicBezTo>
                  <a:pt x="509" y="184"/>
                  <a:pt x="506" y="185"/>
                  <a:pt x="503" y="184"/>
                </a:cubicBezTo>
                <a:cubicBezTo>
                  <a:pt x="502" y="184"/>
                  <a:pt x="501" y="185"/>
                  <a:pt x="500" y="184"/>
                </a:cubicBezTo>
                <a:cubicBezTo>
                  <a:pt x="494" y="185"/>
                  <a:pt x="488" y="184"/>
                  <a:pt x="482" y="184"/>
                </a:cubicBezTo>
                <a:cubicBezTo>
                  <a:pt x="481" y="185"/>
                  <a:pt x="480" y="184"/>
                  <a:pt x="480" y="185"/>
                </a:cubicBezTo>
                <a:cubicBezTo>
                  <a:pt x="479" y="184"/>
                  <a:pt x="478" y="185"/>
                  <a:pt x="477" y="184"/>
                </a:cubicBezTo>
                <a:cubicBezTo>
                  <a:pt x="474" y="185"/>
                  <a:pt x="470" y="183"/>
                  <a:pt x="466" y="184"/>
                </a:cubicBezTo>
                <a:cubicBezTo>
                  <a:pt x="466" y="184"/>
                  <a:pt x="466" y="183"/>
                  <a:pt x="466" y="183"/>
                </a:cubicBezTo>
                <a:cubicBezTo>
                  <a:pt x="465" y="183"/>
                  <a:pt x="465" y="184"/>
                  <a:pt x="464" y="184"/>
                </a:cubicBezTo>
                <a:cubicBezTo>
                  <a:pt x="462" y="183"/>
                  <a:pt x="459" y="184"/>
                  <a:pt x="457" y="183"/>
                </a:cubicBezTo>
                <a:cubicBezTo>
                  <a:pt x="456" y="184"/>
                  <a:pt x="455" y="184"/>
                  <a:pt x="453" y="183"/>
                </a:cubicBezTo>
                <a:cubicBezTo>
                  <a:pt x="452" y="183"/>
                  <a:pt x="451" y="184"/>
                  <a:pt x="450" y="183"/>
                </a:cubicBezTo>
                <a:cubicBezTo>
                  <a:pt x="450" y="183"/>
                  <a:pt x="449" y="183"/>
                  <a:pt x="449" y="184"/>
                </a:cubicBezTo>
                <a:cubicBezTo>
                  <a:pt x="446" y="183"/>
                  <a:pt x="444" y="183"/>
                  <a:pt x="442" y="183"/>
                </a:cubicBezTo>
                <a:cubicBezTo>
                  <a:pt x="441" y="184"/>
                  <a:pt x="440" y="185"/>
                  <a:pt x="440" y="185"/>
                </a:cubicBezTo>
                <a:cubicBezTo>
                  <a:pt x="440" y="185"/>
                  <a:pt x="440" y="186"/>
                  <a:pt x="440" y="186"/>
                </a:cubicBezTo>
                <a:cubicBezTo>
                  <a:pt x="438" y="187"/>
                  <a:pt x="435" y="186"/>
                  <a:pt x="433" y="187"/>
                </a:cubicBezTo>
                <a:cubicBezTo>
                  <a:pt x="430" y="186"/>
                  <a:pt x="427" y="188"/>
                  <a:pt x="424" y="187"/>
                </a:cubicBezTo>
                <a:cubicBezTo>
                  <a:pt x="424" y="188"/>
                  <a:pt x="423" y="187"/>
                  <a:pt x="423" y="188"/>
                </a:cubicBezTo>
                <a:cubicBezTo>
                  <a:pt x="422" y="187"/>
                  <a:pt x="421" y="187"/>
                  <a:pt x="420" y="188"/>
                </a:cubicBezTo>
                <a:close/>
                <a:moveTo>
                  <a:pt x="420" y="183"/>
                </a:moveTo>
                <a:cubicBezTo>
                  <a:pt x="420" y="183"/>
                  <a:pt x="420" y="183"/>
                  <a:pt x="419" y="183"/>
                </a:cubicBezTo>
                <a:cubicBezTo>
                  <a:pt x="420" y="184"/>
                  <a:pt x="420" y="183"/>
                  <a:pt x="420" y="183"/>
                </a:cubicBezTo>
                <a:cubicBezTo>
                  <a:pt x="421" y="184"/>
                  <a:pt x="421" y="184"/>
                  <a:pt x="421" y="184"/>
                </a:cubicBezTo>
                <a:cubicBezTo>
                  <a:pt x="421" y="183"/>
                  <a:pt x="420" y="183"/>
                  <a:pt x="420" y="183"/>
                </a:cubicBezTo>
                <a:close/>
                <a:moveTo>
                  <a:pt x="418" y="183"/>
                </a:moveTo>
                <a:cubicBezTo>
                  <a:pt x="418" y="183"/>
                  <a:pt x="419" y="184"/>
                  <a:pt x="418" y="183"/>
                </a:cubicBezTo>
                <a:close/>
                <a:moveTo>
                  <a:pt x="414" y="183"/>
                </a:moveTo>
                <a:cubicBezTo>
                  <a:pt x="415" y="184"/>
                  <a:pt x="416" y="183"/>
                  <a:pt x="417" y="183"/>
                </a:cubicBezTo>
                <a:cubicBezTo>
                  <a:pt x="416" y="183"/>
                  <a:pt x="415" y="183"/>
                  <a:pt x="414" y="183"/>
                </a:cubicBezTo>
                <a:close/>
                <a:moveTo>
                  <a:pt x="414" y="183"/>
                </a:moveTo>
                <a:cubicBezTo>
                  <a:pt x="414" y="183"/>
                  <a:pt x="414" y="183"/>
                  <a:pt x="414" y="183"/>
                </a:cubicBezTo>
                <a:cubicBezTo>
                  <a:pt x="414" y="184"/>
                  <a:pt x="414" y="183"/>
                  <a:pt x="414" y="183"/>
                </a:cubicBezTo>
                <a:close/>
                <a:moveTo>
                  <a:pt x="413" y="183"/>
                </a:moveTo>
                <a:cubicBezTo>
                  <a:pt x="412" y="183"/>
                  <a:pt x="413" y="184"/>
                  <a:pt x="413" y="183"/>
                </a:cubicBezTo>
                <a:close/>
                <a:moveTo>
                  <a:pt x="411" y="183"/>
                </a:moveTo>
                <a:cubicBezTo>
                  <a:pt x="412" y="184"/>
                  <a:pt x="412" y="183"/>
                  <a:pt x="413" y="183"/>
                </a:cubicBezTo>
                <a:cubicBezTo>
                  <a:pt x="412" y="183"/>
                  <a:pt x="411" y="182"/>
                  <a:pt x="411" y="183"/>
                </a:cubicBezTo>
                <a:close/>
                <a:moveTo>
                  <a:pt x="407" y="183"/>
                </a:moveTo>
                <a:cubicBezTo>
                  <a:pt x="409" y="184"/>
                  <a:pt x="410" y="183"/>
                  <a:pt x="411" y="183"/>
                </a:cubicBezTo>
                <a:cubicBezTo>
                  <a:pt x="410" y="182"/>
                  <a:pt x="408" y="182"/>
                  <a:pt x="407" y="183"/>
                </a:cubicBezTo>
                <a:close/>
                <a:moveTo>
                  <a:pt x="400" y="184"/>
                </a:moveTo>
                <a:cubicBezTo>
                  <a:pt x="401" y="184"/>
                  <a:pt x="401" y="184"/>
                  <a:pt x="401" y="184"/>
                </a:cubicBezTo>
                <a:cubicBezTo>
                  <a:pt x="401" y="184"/>
                  <a:pt x="401" y="184"/>
                  <a:pt x="400" y="184"/>
                </a:cubicBezTo>
                <a:close/>
                <a:moveTo>
                  <a:pt x="370" y="180"/>
                </a:moveTo>
                <a:cubicBezTo>
                  <a:pt x="370" y="180"/>
                  <a:pt x="371" y="180"/>
                  <a:pt x="370" y="180"/>
                </a:cubicBezTo>
                <a:close/>
                <a:moveTo>
                  <a:pt x="300" y="177"/>
                </a:moveTo>
                <a:cubicBezTo>
                  <a:pt x="300" y="178"/>
                  <a:pt x="301" y="178"/>
                  <a:pt x="301" y="178"/>
                </a:cubicBezTo>
                <a:cubicBezTo>
                  <a:pt x="301" y="177"/>
                  <a:pt x="300" y="177"/>
                  <a:pt x="300" y="177"/>
                </a:cubicBezTo>
                <a:close/>
                <a:moveTo>
                  <a:pt x="298" y="177"/>
                </a:moveTo>
                <a:cubicBezTo>
                  <a:pt x="299" y="178"/>
                  <a:pt x="299" y="178"/>
                  <a:pt x="300" y="178"/>
                </a:cubicBezTo>
                <a:cubicBezTo>
                  <a:pt x="299" y="177"/>
                  <a:pt x="299" y="177"/>
                  <a:pt x="298" y="177"/>
                </a:cubicBezTo>
                <a:close/>
                <a:moveTo>
                  <a:pt x="288" y="180"/>
                </a:moveTo>
                <a:cubicBezTo>
                  <a:pt x="288" y="180"/>
                  <a:pt x="288" y="180"/>
                  <a:pt x="288" y="180"/>
                </a:cubicBezTo>
                <a:close/>
                <a:moveTo>
                  <a:pt x="590" y="61"/>
                </a:moveTo>
                <a:cubicBezTo>
                  <a:pt x="590" y="61"/>
                  <a:pt x="590" y="61"/>
                  <a:pt x="590" y="61"/>
                </a:cubicBezTo>
                <a:close/>
                <a:moveTo>
                  <a:pt x="589" y="62"/>
                </a:moveTo>
                <a:cubicBezTo>
                  <a:pt x="589" y="61"/>
                  <a:pt x="589" y="62"/>
                  <a:pt x="589" y="62"/>
                </a:cubicBezTo>
                <a:close/>
                <a:moveTo>
                  <a:pt x="553" y="100"/>
                </a:moveTo>
                <a:cubicBezTo>
                  <a:pt x="554" y="100"/>
                  <a:pt x="554" y="100"/>
                  <a:pt x="555" y="100"/>
                </a:cubicBezTo>
                <a:cubicBezTo>
                  <a:pt x="554" y="99"/>
                  <a:pt x="554" y="99"/>
                  <a:pt x="553" y="100"/>
                </a:cubicBezTo>
                <a:close/>
                <a:moveTo>
                  <a:pt x="573" y="72"/>
                </a:moveTo>
                <a:cubicBezTo>
                  <a:pt x="574" y="72"/>
                  <a:pt x="574" y="72"/>
                  <a:pt x="574" y="72"/>
                </a:cubicBezTo>
                <a:cubicBezTo>
                  <a:pt x="574" y="72"/>
                  <a:pt x="573" y="71"/>
                  <a:pt x="573" y="72"/>
                </a:cubicBezTo>
                <a:close/>
                <a:moveTo>
                  <a:pt x="571" y="73"/>
                </a:moveTo>
                <a:cubicBezTo>
                  <a:pt x="571" y="73"/>
                  <a:pt x="571" y="73"/>
                  <a:pt x="572" y="72"/>
                </a:cubicBezTo>
                <a:cubicBezTo>
                  <a:pt x="572" y="73"/>
                  <a:pt x="573" y="73"/>
                  <a:pt x="573" y="73"/>
                </a:cubicBezTo>
                <a:cubicBezTo>
                  <a:pt x="573" y="71"/>
                  <a:pt x="571" y="72"/>
                  <a:pt x="571" y="73"/>
                </a:cubicBezTo>
                <a:close/>
                <a:moveTo>
                  <a:pt x="592" y="46"/>
                </a:moveTo>
                <a:cubicBezTo>
                  <a:pt x="592" y="46"/>
                  <a:pt x="592" y="46"/>
                  <a:pt x="591" y="46"/>
                </a:cubicBezTo>
                <a:cubicBezTo>
                  <a:pt x="591" y="46"/>
                  <a:pt x="589" y="46"/>
                  <a:pt x="590" y="47"/>
                </a:cubicBezTo>
                <a:cubicBezTo>
                  <a:pt x="590" y="47"/>
                  <a:pt x="591" y="46"/>
                  <a:pt x="592" y="47"/>
                </a:cubicBezTo>
                <a:cubicBezTo>
                  <a:pt x="593" y="47"/>
                  <a:pt x="593" y="46"/>
                  <a:pt x="594" y="46"/>
                </a:cubicBezTo>
                <a:cubicBezTo>
                  <a:pt x="593" y="45"/>
                  <a:pt x="593" y="46"/>
                  <a:pt x="592" y="46"/>
                </a:cubicBezTo>
                <a:close/>
                <a:moveTo>
                  <a:pt x="586" y="52"/>
                </a:moveTo>
                <a:cubicBezTo>
                  <a:pt x="586" y="52"/>
                  <a:pt x="586" y="53"/>
                  <a:pt x="587" y="52"/>
                </a:cubicBezTo>
                <a:cubicBezTo>
                  <a:pt x="587" y="52"/>
                  <a:pt x="586" y="51"/>
                  <a:pt x="586" y="52"/>
                </a:cubicBezTo>
                <a:close/>
                <a:moveTo>
                  <a:pt x="569" y="73"/>
                </a:moveTo>
                <a:cubicBezTo>
                  <a:pt x="569" y="72"/>
                  <a:pt x="568" y="73"/>
                  <a:pt x="568" y="73"/>
                </a:cubicBezTo>
                <a:cubicBezTo>
                  <a:pt x="568" y="73"/>
                  <a:pt x="568" y="73"/>
                  <a:pt x="568" y="73"/>
                </a:cubicBezTo>
                <a:cubicBezTo>
                  <a:pt x="568" y="73"/>
                  <a:pt x="569" y="73"/>
                  <a:pt x="569" y="73"/>
                </a:cubicBezTo>
                <a:cubicBezTo>
                  <a:pt x="569" y="73"/>
                  <a:pt x="569" y="73"/>
                  <a:pt x="569" y="73"/>
                </a:cubicBezTo>
                <a:close/>
                <a:moveTo>
                  <a:pt x="586" y="51"/>
                </a:moveTo>
                <a:cubicBezTo>
                  <a:pt x="586" y="51"/>
                  <a:pt x="586" y="51"/>
                  <a:pt x="586" y="51"/>
                </a:cubicBezTo>
                <a:cubicBezTo>
                  <a:pt x="586" y="50"/>
                  <a:pt x="586" y="51"/>
                  <a:pt x="586" y="51"/>
                </a:cubicBezTo>
                <a:close/>
                <a:moveTo>
                  <a:pt x="566" y="75"/>
                </a:moveTo>
                <a:cubicBezTo>
                  <a:pt x="565" y="74"/>
                  <a:pt x="566" y="75"/>
                  <a:pt x="566" y="75"/>
                </a:cubicBezTo>
                <a:close/>
                <a:moveTo>
                  <a:pt x="587" y="47"/>
                </a:moveTo>
                <a:cubicBezTo>
                  <a:pt x="587" y="47"/>
                  <a:pt x="588" y="47"/>
                  <a:pt x="589" y="47"/>
                </a:cubicBezTo>
                <a:cubicBezTo>
                  <a:pt x="588" y="46"/>
                  <a:pt x="587" y="46"/>
                  <a:pt x="587" y="47"/>
                </a:cubicBezTo>
                <a:close/>
                <a:moveTo>
                  <a:pt x="567" y="71"/>
                </a:moveTo>
                <a:cubicBezTo>
                  <a:pt x="567" y="72"/>
                  <a:pt x="568" y="72"/>
                  <a:pt x="568" y="71"/>
                </a:cubicBezTo>
                <a:cubicBezTo>
                  <a:pt x="568" y="71"/>
                  <a:pt x="567" y="71"/>
                  <a:pt x="567" y="71"/>
                </a:cubicBezTo>
                <a:close/>
                <a:moveTo>
                  <a:pt x="562" y="75"/>
                </a:moveTo>
                <a:cubicBezTo>
                  <a:pt x="562" y="75"/>
                  <a:pt x="562" y="75"/>
                  <a:pt x="562" y="75"/>
                </a:cubicBezTo>
                <a:close/>
                <a:moveTo>
                  <a:pt x="583" y="48"/>
                </a:move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3" y="48"/>
                </a:cubicBezTo>
                <a:cubicBezTo>
                  <a:pt x="583" y="48"/>
                  <a:pt x="583" y="48"/>
                  <a:pt x="584" y="48"/>
                </a:cubicBezTo>
                <a:cubicBezTo>
                  <a:pt x="583" y="48"/>
                  <a:pt x="583" y="48"/>
                  <a:pt x="583" y="48"/>
                </a:cubicBezTo>
                <a:close/>
                <a:moveTo>
                  <a:pt x="582" y="48"/>
                </a:moveTo>
                <a:cubicBezTo>
                  <a:pt x="582" y="48"/>
                  <a:pt x="583" y="49"/>
                  <a:pt x="582" y="48"/>
                </a:cubicBezTo>
                <a:close/>
                <a:moveTo>
                  <a:pt x="581" y="46"/>
                </a:moveTo>
                <a:cubicBezTo>
                  <a:pt x="581" y="47"/>
                  <a:pt x="580" y="47"/>
                  <a:pt x="580" y="48"/>
                </a:cubicBezTo>
                <a:cubicBezTo>
                  <a:pt x="581" y="48"/>
                  <a:pt x="582" y="48"/>
                  <a:pt x="582" y="47"/>
                </a:cubicBezTo>
                <a:cubicBezTo>
                  <a:pt x="582" y="47"/>
                  <a:pt x="582" y="47"/>
                  <a:pt x="581" y="46"/>
                </a:cubicBezTo>
                <a:close/>
                <a:moveTo>
                  <a:pt x="578" y="49"/>
                </a:moveTo>
                <a:cubicBezTo>
                  <a:pt x="579" y="49"/>
                  <a:pt x="578" y="49"/>
                  <a:pt x="579" y="50"/>
                </a:cubicBezTo>
                <a:cubicBezTo>
                  <a:pt x="579" y="49"/>
                  <a:pt x="579" y="49"/>
                  <a:pt x="580" y="49"/>
                </a:cubicBezTo>
                <a:cubicBezTo>
                  <a:pt x="579" y="49"/>
                  <a:pt x="579" y="49"/>
                  <a:pt x="578" y="49"/>
                </a:cubicBezTo>
                <a:close/>
                <a:moveTo>
                  <a:pt x="579" y="48"/>
                </a:moveTo>
                <a:cubicBezTo>
                  <a:pt x="579" y="48"/>
                  <a:pt x="579" y="47"/>
                  <a:pt x="579" y="47"/>
                </a:cubicBezTo>
                <a:cubicBezTo>
                  <a:pt x="579" y="47"/>
                  <a:pt x="578" y="48"/>
                  <a:pt x="579" y="48"/>
                </a:cubicBezTo>
                <a:close/>
                <a:moveTo>
                  <a:pt x="456" y="185"/>
                </a:moveTo>
                <a:cubicBezTo>
                  <a:pt x="455" y="184"/>
                  <a:pt x="454" y="186"/>
                  <a:pt x="453" y="185"/>
                </a:cubicBezTo>
                <a:cubicBezTo>
                  <a:pt x="453" y="185"/>
                  <a:pt x="453" y="186"/>
                  <a:pt x="452" y="186"/>
                </a:cubicBezTo>
                <a:cubicBezTo>
                  <a:pt x="450" y="186"/>
                  <a:pt x="449" y="186"/>
                  <a:pt x="447" y="186"/>
                </a:cubicBezTo>
                <a:cubicBezTo>
                  <a:pt x="446" y="186"/>
                  <a:pt x="444" y="185"/>
                  <a:pt x="443" y="187"/>
                </a:cubicBezTo>
                <a:cubicBezTo>
                  <a:pt x="443" y="186"/>
                  <a:pt x="442" y="186"/>
                  <a:pt x="442" y="186"/>
                </a:cubicBezTo>
                <a:cubicBezTo>
                  <a:pt x="442" y="187"/>
                  <a:pt x="444" y="187"/>
                  <a:pt x="445" y="187"/>
                </a:cubicBezTo>
                <a:cubicBezTo>
                  <a:pt x="446" y="187"/>
                  <a:pt x="448" y="187"/>
                  <a:pt x="449" y="187"/>
                </a:cubicBezTo>
                <a:cubicBezTo>
                  <a:pt x="449" y="187"/>
                  <a:pt x="449" y="187"/>
                  <a:pt x="450" y="187"/>
                </a:cubicBezTo>
                <a:cubicBezTo>
                  <a:pt x="451" y="188"/>
                  <a:pt x="453" y="187"/>
                  <a:pt x="454" y="187"/>
                </a:cubicBezTo>
                <a:cubicBezTo>
                  <a:pt x="454" y="187"/>
                  <a:pt x="454" y="187"/>
                  <a:pt x="454" y="187"/>
                </a:cubicBezTo>
                <a:cubicBezTo>
                  <a:pt x="455" y="187"/>
                  <a:pt x="456" y="187"/>
                  <a:pt x="457" y="188"/>
                </a:cubicBezTo>
                <a:cubicBezTo>
                  <a:pt x="459" y="187"/>
                  <a:pt x="461" y="188"/>
                  <a:pt x="463" y="186"/>
                </a:cubicBezTo>
                <a:cubicBezTo>
                  <a:pt x="461" y="186"/>
                  <a:pt x="457" y="188"/>
                  <a:pt x="456" y="185"/>
                </a:cubicBezTo>
                <a:close/>
                <a:moveTo>
                  <a:pt x="575" y="46"/>
                </a:moveTo>
                <a:cubicBezTo>
                  <a:pt x="575" y="46"/>
                  <a:pt x="574" y="46"/>
                  <a:pt x="575" y="46"/>
                </a:cubicBezTo>
                <a:close/>
                <a:moveTo>
                  <a:pt x="458" y="185"/>
                </a:moveTo>
                <a:cubicBezTo>
                  <a:pt x="458" y="185"/>
                  <a:pt x="458" y="185"/>
                  <a:pt x="458" y="185"/>
                </a:cubicBezTo>
                <a:cubicBezTo>
                  <a:pt x="458" y="185"/>
                  <a:pt x="458" y="185"/>
                  <a:pt x="458" y="185"/>
                </a:cubicBezTo>
                <a:close/>
                <a:moveTo>
                  <a:pt x="458" y="185"/>
                </a:moveTo>
                <a:cubicBezTo>
                  <a:pt x="457" y="185"/>
                  <a:pt x="458" y="185"/>
                  <a:pt x="458" y="185"/>
                </a:cubicBezTo>
                <a:close/>
                <a:moveTo>
                  <a:pt x="457" y="185"/>
                </a:move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ubicBezTo>
                  <a:pt x="457" y="185"/>
                  <a:pt x="457" y="185"/>
                  <a:pt x="457" y="185"/>
                </a:cubicBezTo>
                <a:close/>
                <a:moveTo>
                  <a:pt x="569" y="47"/>
                </a:moveTo>
                <a:cubicBezTo>
                  <a:pt x="569" y="47"/>
                  <a:pt x="569" y="47"/>
                  <a:pt x="569" y="47"/>
                </a:cubicBezTo>
                <a:close/>
                <a:moveTo>
                  <a:pt x="576" y="38"/>
                </a:moveTo>
                <a:cubicBezTo>
                  <a:pt x="576" y="38"/>
                  <a:pt x="576" y="38"/>
                  <a:pt x="576" y="38"/>
                </a:cubicBezTo>
                <a:close/>
                <a:moveTo>
                  <a:pt x="577" y="36"/>
                </a:moveTo>
                <a:cubicBezTo>
                  <a:pt x="578" y="36"/>
                  <a:pt x="577" y="35"/>
                  <a:pt x="577" y="36"/>
                </a:cubicBezTo>
                <a:close/>
                <a:moveTo>
                  <a:pt x="577" y="36"/>
                </a:moveTo>
                <a:cubicBezTo>
                  <a:pt x="577" y="35"/>
                  <a:pt x="577" y="36"/>
                  <a:pt x="577" y="36"/>
                </a:cubicBezTo>
                <a:close/>
                <a:moveTo>
                  <a:pt x="452" y="185"/>
                </a:moveTo>
                <a:cubicBezTo>
                  <a:pt x="452" y="186"/>
                  <a:pt x="451" y="185"/>
                  <a:pt x="452" y="185"/>
                </a:cubicBezTo>
                <a:close/>
                <a:moveTo>
                  <a:pt x="573" y="37"/>
                </a:moveTo>
                <a:cubicBezTo>
                  <a:pt x="573" y="37"/>
                  <a:pt x="573" y="37"/>
                  <a:pt x="573" y="37"/>
                </a:cubicBezTo>
                <a:close/>
                <a:moveTo>
                  <a:pt x="572" y="36"/>
                </a:moveTo>
                <a:cubicBezTo>
                  <a:pt x="571" y="36"/>
                  <a:pt x="570" y="36"/>
                  <a:pt x="570" y="36"/>
                </a:cubicBezTo>
                <a:cubicBezTo>
                  <a:pt x="570" y="36"/>
                  <a:pt x="571" y="37"/>
                  <a:pt x="572" y="37"/>
                </a:cubicBezTo>
                <a:cubicBezTo>
                  <a:pt x="571" y="36"/>
                  <a:pt x="572" y="36"/>
                  <a:pt x="572" y="36"/>
                </a:cubicBezTo>
                <a:close/>
                <a:moveTo>
                  <a:pt x="448" y="185"/>
                </a:moveTo>
                <a:cubicBezTo>
                  <a:pt x="448" y="186"/>
                  <a:pt x="449" y="186"/>
                  <a:pt x="448" y="185"/>
                </a:cubicBezTo>
                <a:close/>
                <a:moveTo>
                  <a:pt x="447" y="185"/>
                </a:moveTo>
                <a:cubicBezTo>
                  <a:pt x="448" y="185"/>
                  <a:pt x="448" y="185"/>
                  <a:pt x="448" y="185"/>
                </a:cubicBezTo>
                <a:cubicBezTo>
                  <a:pt x="448" y="185"/>
                  <a:pt x="448" y="184"/>
                  <a:pt x="447" y="185"/>
                </a:cubicBezTo>
                <a:close/>
                <a:moveTo>
                  <a:pt x="569" y="36"/>
                </a:moveTo>
                <a:cubicBezTo>
                  <a:pt x="568" y="36"/>
                  <a:pt x="569" y="36"/>
                  <a:pt x="569" y="36"/>
                </a:cubicBezTo>
                <a:close/>
                <a:moveTo>
                  <a:pt x="568" y="36"/>
                </a:moveTo>
                <a:cubicBezTo>
                  <a:pt x="568" y="36"/>
                  <a:pt x="568" y="36"/>
                  <a:pt x="567" y="36"/>
                </a:cubicBezTo>
                <a:cubicBezTo>
                  <a:pt x="568" y="37"/>
                  <a:pt x="568" y="37"/>
                  <a:pt x="568" y="36"/>
                </a:cubicBezTo>
                <a:cubicBezTo>
                  <a:pt x="568" y="36"/>
                  <a:pt x="568" y="36"/>
                  <a:pt x="568" y="36"/>
                </a:cubicBezTo>
                <a:close/>
                <a:moveTo>
                  <a:pt x="567" y="36"/>
                </a:moveTo>
                <a:cubicBezTo>
                  <a:pt x="567" y="36"/>
                  <a:pt x="567" y="36"/>
                  <a:pt x="567" y="36"/>
                </a:cubicBezTo>
                <a:cubicBezTo>
                  <a:pt x="567" y="37"/>
                  <a:pt x="567" y="37"/>
                  <a:pt x="567" y="36"/>
                </a:cubicBezTo>
                <a:cubicBezTo>
                  <a:pt x="567" y="36"/>
                  <a:pt x="567" y="36"/>
                  <a:pt x="567" y="36"/>
                </a:cubicBezTo>
                <a:close/>
                <a:moveTo>
                  <a:pt x="568" y="35"/>
                </a:moveTo>
                <a:cubicBezTo>
                  <a:pt x="568" y="34"/>
                  <a:pt x="569" y="35"/>
                  <a:pt x="568" y="35"/>
                </a:cubicBezTo>
                <a:close/>
                <a:moveTo>
                  <a:pt x="566" y="36"/>
                </a:moveTo>
                <a:cubicBezTo>
                  <a:pt x="567" y="36"/>
                  <a:pt x="566" y="36"/>
                  <a:pt x="566" y="36"/>
                </a:cubicBezTo>
                <a:close/>
                <a:moveTo>
                  <a:pt x="565" y="37"/>
                </a:moveTo>
                <a:cubicBezTo>
                  <a:pt x="565" y="37"/>
                  <a:pt x="566" y="37"/>
                  <a:pt x="566" y="37"/>
                </a:cubicBezTo>
                <a:cubicBezTo>
                  <a:pt x="565" y="36"/>
                  <a:pt x="565" y="37"/>
                  <a:pt x="565" y="37"/>
                </a:cubicBezTo>
                <a:close/>
                <a:moveTo>
                  <a:pt x="564" y="37"/>
                </a:moveTo>
                <a:cubicBezTo>
                  <a:pt x="565" y="37"/>
                  <a:pt x="564" y="37"/>
                  <a:pt x="564" y="37"/>
                </a:cubicBezTo>
                <a:close/>
                <a:moveTo>
                  <a:pt x="443" y="184"/>
                </a:moveTo>
                <a:cubicBezTo>
                  <a:pt x="443" y="184"/>
                  <a:pt x="442" y="184"/>
                  <a:pt x="442" y="184"/>
                </a:cubicBezTo>
                <a:cubicBezTo>
                  <a:pt x="442" y="184"/>
                  <a:pt x="441" y="185"/>
                  <a:pt x="442" y="186"/>
                </a:cubicBezTo>
                <a:cubicBezTo>
                  <a:pt x="443" y="185"/>
                  <a:pt x="442" y="185"/>
                  <a:pt x="443" y="184"/>
                </a:cubicBezTo>
                <a:close/>
                <a:moveTo>
                  <a:pt x="441" y="186"/>
                </a:moveTo>
                <a:cubicBezTo>
                  <a:pt x="441" y="186"/>
                  <a:pt x="440" y="186"/>
                  <a:pt x="440" y="186"/>
                </a:cubicBezTo>
                <a:cubicBezTo>
                  <a:pt x="440" y="186"/>
                  <a:pt x="441" y="186"/>
                  <a:pt x="441" y="186"/>
                </a:cubicBezTo>
                <a:cubicBezTo>
                  <a:pt x="441" y="186"/>
                  <a:pt x="441" y="186"/>
                  <a:pt x="441" y="186"/>
                </a:cubicBezTo>
                <a:close/>
                <a:moveTo>
                  <a:pt x="563" y="37"/>
                </a:moveTo>
                <a:cubicBezTo>
                  <a:pt x="562" y="37"/>
                  <a:pt x="563" y="37"/>
                  <a:pt x="563" y="37"/>
                </a:cubicBezTo>
                <a:cubicBezTo>
                  <a:pt x="563" y="37"/>
                  <a:pt x="563" y="37"/>
                  <a:pt x="563" y="37"/>
                </a:cubicBezTo>
                <a:close/>
                <a:moveTo>
                  <a:pt x="559" y="37"/>
                </a:moveTo>
                <a:cubicBezTo>
                  <a:pt x="559" y="37"/>
                  <a:pt x="559" y="38"/>
                  <a:pt x="559" y="37"/>
                </a:cubicBezTo>
                <a:close/>
                <a:moveTo>
                  <a:pt x="558" y="36"/>
                </a:moveTo>
                <a:cubicBezTo>
                  <a:pt x="558" y="36"/>
                  <a:pt x="559" y="36"/>
                  <a:pt x="559" y="36"/>
                </a:cubicBezTo>
                <a:cubicBezTo>
                  <a:pt x="559" y="36"/>
                  <a:pt x="558" y="35"/>
                  <a:pt x="558" y="36"/>
                </a:cubicBezTo>
                <a:close/>
                <a:moveTo>
                  <a:pt x="557" y="36"/>
                </a:moveTo>
                <a:cubicBezTo>
                  <a:pt x="558" y="36"/>
                  <a:pt x="557" y="35"/>
                  <a:pt x="557" y="36"/>
                </a:cubicBezTo>
                <a:close/>
                <a:moveTo>
                  <a:pt x="554" y="38"/>
                </a:moveTo>
                <a:cubicBezTo>
                  <a:pt x="554" y="38"/>
                  <a:pt x="554" y="38"/>
                  <a:pt x="554" y="38"/>
                </a:cubicBezTo>
                <a:close/>
                <a:moveTo>
                  <a:pt x="554" y="36"/>
                </a:moveTo>
                <a:cubicBezTo>
                  <a:pt x="554" y="36"/>
                  <a:pt x="554" y="36"/>
                  <a:pt x="554" y="37"/>
                </a:cubicBezTo>
                <a:cubicBezTo>
                  <a:pt x="555" y="36"/>
                  <a:pt x="555" y="36"/>
                  <a:pt x="556" y="36"/>
                </a:cubicBezTo>
                <a:cubicBezTo>
                  <a:pt x="555" y="35"/>
                  <a:pt x="554" y="35"/>
                  <a:pt x="554" y="36"/>
                </a:cubicBezTo>
                <a:close/>
                <a:moveTo>
                  <a:pt x="553" y="38"/>
                </a:moveTo>
                <a:cubicBezTo>
                  <a:pt x="553" y="38"/>
                  <a:pt x="554" y="38"/>
                  <a:pt x="554" y="38"/>
                </a:cubicBezTo>
                <a:cubicBezTo>
                  <a:pt x="554" y="38"/>
                  <a:pt x="553" y="37"/>
                  <a:pt x="553" y="38"/>
                </a:cubicBezTo>
                <a:close/>
                <a:moveTo>
                  <a:pt x="555" y="35"/>
                </a:moveTo>
                <a:cubicBezTo>
                  <a:pt x="555" y="35"/>
                  <a:pt x="555" y="35"/>
                  <a:pt x="555" y="35"/>
                </a:cubicBezTo>
                <a:close/>
                <a:moveTo>
                  <a:pt x="554" y="34"/>
                </a:moveTo>
                <a:cubicBezTo>
                  <a:pt x="554" y="34"/>
                  <a:pt x="555" y="35"/>
                  <a:pt x="554" y="34"/>
                </a:cubicBezTo>
                <a:close/>
                <a:moveTo>
                  <a:pt x="552" y="36"/>
                </a:moveTo>
                <a:cubicBezTo>
                  <a:pt x="553" y="36"/>
                  <a:pt x="553" y="36"/>
                  <a:pt x="553" y="35"/>
                </a:cubicBezTo>
                <a:cubicBezTo>
                  <a:pt x="553" y="35"/>
                  <a:pt x="552" y="36"/>
                  <a:pt x="552" y="36"/>
                </a:cubicBezTo>
                <a:close/>
                <a:moveTo>
                  <a:pt x="552" y="36"/>
                </a:moveTo>
                <a:cubicBezTo>
                  <a:pt x="551" y="36"/>
                  <a:pt x="552" y="37"/>
                  <a:pt x="552" y="36"/>
                </a:cubicBezTo>
                <a:close/>
                <a:moveTo>
                  <a:pt x="551" y="35"/>
                </a:moveTo>
                <a:cubicBezTo>
                  <a:pt x="551" y="35"/>
                  <a:pt x="551" y="35"/>
                  <a:pt x="551" y="35"/>
                </a:cubicBezTo>
                <a:cubicBezTo>
                  <a:pt x="551" y="35"/>
                  <a:pt x="551" y="35"/>
                  <a:pt x="551" y="36"/>
                </a:cubicBezTo>
                <a:cubicBezTo>
                  <a:pt x="551" y="35"/>
                  <a:pt x="552" y="35"/>
                  <a:pt x="552" y="35"/>
                </a:cubicBezTo>
                <a:cubicBezTo>
                  <a:pt x="552" y="35"/>
                  <a:pt x="552" y="35"/>
                  <a:pt x="551" y="35"/>
                </a:cubicBezTo>
                <a:close/>
                <a:moveTo>
                  <a:pt x="550" y="35"/>
                </a:moveTo>
                <a:cubicBezTo>
                  <a:pt x="550" y="35"/>
                  <a:pt x="550" y="35"/>
                  <a:pt x="550" y="35"/>
                </a:cubicBezTo>
                <a:cubicBezTo>
                  <a:pt x="550" y="34"/>
                  <a:pt x="549" y="35"/>
                  <a:pt x="550" y="35"/>
                </a:cubicBezTo>
                <a:close/>
                <a:moveTo>
                  <a:pt x="547" y="36"/>
                </a:moveTo>
                <a:cubicBezTo>
                  <a:pt x="547" y="37"/>
                  <a:pt x="548" y="36"/>
                  <a:pt x="548" y="36"/>
                </a:cubicBezTo>
                <a:cubicBezTo>
                  <a:pt x="548" y="36"/>
                  <a:pt x="547" y="36"/>
                  <a:pt x="547" y="36"/>
                </a:cubicBezTo>
                <a:close/>
                <a:moveTo>
                  <a:pt x="546" y="37"/>
                </a:moveTo>
                <a:cubicBezTo>
                  <a:pt x="546" y="37"/>
                  <a:pt x="547" y="37"/>
                  <a:pt x="547" y="36"/>
                </a:cubicBezTo>
                <a:cubicBezTo>
                  <a:pt x="547" y="36"/>
                  <a:pt x="546" y="36"/>
                  <a:pt x="546" y="37"/>
                </a:cubicBezTo>
                <a:close/>
                <a:moveTo>
                  <a:pt x="546" y="34"/>
                </a:moveTo>
                <a:cubicBezTo>
                  <a:pt x="546" y="34"/>
                  <a:pt x="546" y="35"/>
                  <a:pt x="546" y="35"/>
                </a:cubicBezTo>
                <a:cubicBezTo>
                  <a:pt x="546" y="35"/>
                  <a:pt x="546" y="35"/>
                  <a:pt x="546" y="36"/>
                </a:cubicBezTo>
                <a:cubicBezTo>
                  <a:pt x="546" y="35"/>
                  <a:pt x="547" y="35"/>
                  <a:pt x="547" y="35"/>
                </a:cubicBezTo>
                <a:cubicBezTo>
                  <a:pt x="546" y="35"/>
                  <a:pt x="546" y="34"/>
                  <a:pt x="546" y="34"/>
                </a:cubicBezTo>
                <a:close/>
                <a:moveTo>
                  <a:pt x="419" y="188"/>
                </a:move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20" y="188"/>
                  <a:pt x="420" y="188"/>
                </a:cubicBezTo>
                <a:cubicBezTo>
                  <a:pt x="420" y="188"/>
                  <a:pt x="419" y="188"/>
                  <a:pt x="419" y="188"/>
                </a:cubicBezTo>
                <a:close/>
                <a:moveTo>
                  <a:pt x="546" y="33"/>
                </a:moveTo>
                <a:cubicBezTo>
                  <a:pt x="546" y="33"/>
                  <a:pt x="546" y="34"/>
                  <a:pt x="546" y="34"/>
                </a:cubicBezTo>
                <a:cubicBezTo>
                  <a:pt x="546" y="34"/>
                  <a:pt x="546" y="34"/>
                  <a:pt x="546" y="34"/>
                </a:cubicBezTo>
                <a:cubicBezTo>
                  <a:pt x="546" y="34"/>
                  <a:pt x="546" y="34"/>
                  <a:pt x="546" y="33"/>
                </a:cubicBezTo>
                <a:cubicBezTo>
                  <a:pt x="546" y="33"/>
                  <a:pt x="546" y="33"/>
                  <a:pt x="546" y="33"/>
                </a:cubicBezTo>
                <a:close/>
                <a:moveTo>
                  <a:pt x="417" y="188"/>
                </a:moveTo>
                <a:cubicBezTo>
                  <a:pt x="417" y="188"/>
                  <a:pt x="416" y="188"/>
                  <a:pt x="416" y="188"/>
                </a:cubicBezTo>
                <a:cubicBezTo>
                  <a:pt x="416" y="188"/>
                  <a:pt x="417" y="188"/>
                  <a:pt x="417" y="188"/>
                </a:cubicBezTo>
                <a:close/>
                <a:moveTo>
                  <a:pt x="416" y="188"/>
                </a:moveTo>
                <a:cubicBezTo>
                  <a:pt x="415" y="188"/>
                  <a:pt x="416" y="189"/>
                  <a:pt x="416" y="188"/>
                </a:cubicBezTo>
                <a:close/>
                <a:moveTo>
                  <a:pt x="411" y="188"/>
                </a:moveTo>
                <a:cubicBezTo>
                  <a:pt x="411" y="188"/>
                  <a:pt x="411" y="188"/>
                  <a:pt x="411" y="188"/>
                </a:cubicBezTo>
                <a:close/>
                <a:moveTo>
                  <a:pt x="539" y="30"/>
                </a:moveTo>
                <a:cubicBezTo>
                  <a:pt x="538" y="30"/>
                  <a:pt x="539" y="31"/>
                  <a:pt x="539" y="30"/>
                </a:cubicBezTo>
                <a:close/>
                <a:moveTo>
                  <a:pt x="538" y="31"/>
                </a:moveTo>
                <a:cubicBezTo>
                  <a:pt x="538" y="31"/>
                  <a:pt x="538" y="31"/>
                  <a:pt x="538" y="31"/>
                </a:cubicBezTo>
                <a:close/>
                <a:moveTo>
                  <a:pt x="534" y="34"/>
                </a:moveTo>
                <a:cubicBezTo>
                  <a:pt x="533" y="34"/>
                  <a:pt x="534" y="35"/>
                  <a:pt x="534" y="34"/>
                </a:cubicBezTo>
                <a:close/>
                <a:moveTo>
                  <a:pt x="533" y="34"/>
                </a:moveTo>
                <a:cubicBezTo>
                  <a:pt x="533" y="34"/>
                  <a:pt x="533" y="34"/>
                  <a:pt x="533" y="34"/>
                </a:cubicBezTo>
                <a:close/>
                <a:moveTo>
                  <a:pt x="406" y="188"/>
                </a:moveTo>
                <a:cubicBezTo>
                  <a:pt x="406" y="188"/>
                  <a:pt x="406" y="188"/>
                  <a:pt x="406" y="188"/>
                </a:cubicBezTo>
                <a:cubicBezTo>
                  <a:pt x="406" y="188"/>
                  <a:pt x="405" y="188"/>
                  <a:pt x="406" y="188"/>
                </a:cubicBezTo>
                <a:close/>
                <a:moveTo>
                  <a:pt x="548" y="15"/>
                </a:moveTo>
                <a:cubicBezTo>
                  <a:pt x="548" y="15"/>
                  <a:pt x="548" y="15"/>
                  <a:pt x="548" y="15"/>
                </a:cubicBezTo>
                <a:close/>
                <a:moveTo>
                  <a:pt x="529" y="35"/>
                </a:moveTo>
                <a:cubicBezTo>
                  <a:pt x="529" y="35"/>
                  <a:pt x="529" y="35"/>
                  <a:pt x="529" y="35"/>
                </a:cubicBezTo>
                <a:close/>
                <a:moveTo>
                  <a:pt x="528" y="35"/>
                </a:moveTo>
                <a:cubicBezTo>
                  <a:pt x="528" y="35"/>
                  <a:pt x="528" y="35"/>
                  <a:pt x="529" y="35"/>
                </a:cubicBezTo>
                <a:cubicBezTo>
                  <a:pt x="528" y="35"/>
                  <a:pt x="528" y="34"/>
                  <a:pt x="528" y="35"/>
                </a:cubicBezTo>
                <a:close/>
                <a:moveTo>
                  <a:pt x="528" y="31"/>
                </a:moveTo>
                <a:cubicBezTo>
                  <a:pt x="528" y="31"/>
                  <a:pt x="529" y="32"/>
                  <a:pt x="528" y="31"/>
                </a:cubicBezTo>
                <a:close/>
                <a:moveTo>
                  <a:pt x="539" y="15"/>
                </a:moveTo>
                <a:cubicBezTo>
                  <a:pt x="539" y="15"/>
                  <a:pt x="540" y="16"/>
                  <a:pt x="539" y="15"/>
                </a:cubicBezTo>
                <a:close/>
                <a:moveTo>
                  <a:pt x="539" y="16"/>
                </a:moveTo>
                <a:cubicBezTo>
                  <a:pt x="539" y="15"/>
                  <a:pt x="539" y="15"/>
                  <a:pt x="539" y="15"/>
                </a:cubicBezTo>
                <a:cubicBezTo>
                  <a:pt x="539" y="15"/>
                  <a:pt x="538" y="15"/>
                  <a:pt x="539" y="16"/>
                </a:cubicBezTo>
                <a:close/>
                <a:moveTo>
                  <a:pt x="524" y="31"/>
                </a:moveTo>
                <a:cubicBezTo>
                  <a:pt x="525" y="31"/>
                  <a:pt x="525" y="31"/>
                  <a:pt x="526" y="31"/>
                </a:cubicBezTo>
                <a:cubicBezTo>
                  <a:pt x="525" y="30"/>
                  <a:pt x="525" y="30"/>
                  <a:pt x="524" y="31"/>
                </a:cubicBezTo>
                <a:close/>
                <a:moveTo>
                  <a:pt x="537" y="16"/>
                </a:moveTo>
                <a:cubicBezTo>
                  <a:pt x="538" y="16"/>
                  <a:pt x="536" y="15"/>
                  <a:pt x="537" y="16"/>
                </a:cubicBezTo>
                <a:close/>
                <a:moveTo>
                  <a:pt x="536" y="15"/>
                </a:moveTo>
                <a:cubicBezTo>
                  <a:pt x="535" y="15"/>
                  <a:pt x="536" y="16"/>
                  <a:pt x="536" y="15"/>
                </a:cubicBezTo>
                <a:close/>
                <a:moveTo>
                  <a:pt x="527" y="26"/>
                </a:moveTo>
                <a:cubicBezTo>
                  <a:pt x="527" y="26"/>
                  <a:pt x="528" y="26"/>
                  <a:pt x="527" y="26"/>
                </a:cubicBezTo>
                <a:close/>
                <a:moveTo>
                  <a:pt x="521" y="32"/>
                </a:moveTo>
                <a:cubicBezTo>
                  <a:pt x="521" y="32"/>
                  <a:pt x="522" y="32"/>
                  <a:pt x="522" y="32"/>
                </a:cubicBezTo>
                <a:cubicBezTo>
                  <a:pt x="522" y="32"/>
                  <a:pt x="522" y="31"/>
                  <a:pt x="521" y="32"/>
                </a:cubicBezTo>
                <a:close/>
                <a:moveTo>
                  <a:pt x="519" y="34"/>
                </a:moveTo>
                <a:cubicBezTo>
                  <a:pt x="519" y="34"/>
                  <a:pt x="519" y="34"/>
                  <a:pt x="519" y="34"/>
                </a:cubicBezTo>
                <a:close/>
                <a:moveTo>
                  <a:pt x="532" y="15"/>
                </a:moveTo>
                <a:cubicBezTo>
                  <a:pt x="532" y="15"/>
                  <a:pt x="532" y="16"/>
                  <a:pt x="532" y="16"/>
                </a:cubicBezTo>
                <a:cubicBezTo>
                  <a:pt x="533" y="16"/>
                  <a:pt x="533" y="16"/>
                  <a:pt x="534" y="16"/>
                </a:cubicBezTo>
                <a:cubicBezTo>
                  <a:pt x="533" y="15"/>
                  <a:pt x="533" y="16"/>
                  <a:pt x="532" y="15"/>
                </a:cubicBezTo>
                <a:close/>
                <a:moveTo>
                  <a:pt x="524" y="26"/>
                </a:moveTo>
                <a:cubicBezTo>
                  <a:pt x="524" y="26"/>
                  <a:pt x="524" y="26"/>
                  <a:pt x="524" y="26"/>
                </a:cubicBezTo>
                <a:close/>
                <a:moveTo>
                  <a:pt x="523" y="27"/>
                </a:moveTo>
                <a:cubicBezTo>
                  <a:pt x="522" y="27"/>
                  <a:pt x="524" y="28"/>
                  <a:pt x="523" y="27"/>
                </a:cubicBezTo>
                <a:close/>
                <a:moveTo>
                  <a:pt x="531" y="16"/>
                </a:moveTo>
                <a:cubicBezTo>
                  <a:pt x="531" y="16"/>
                  <a:pt x="530" y="16"/>
                  <a:pt x="530" y="16"/>
                </a:cubicBezTo>
                <a:cubicBezTo>
                  <a:pt x="531" y="16"/>
                  <a:pt x="531" y="16"/>
                  <a:pt x="531" y="16"/>
                </a:cubicBezTo>
                <a:cubicBezTo>
                  <a:pt x="531" y="16"/>
                  <a:pt x="531" y="16"/>
                  <a:pt x="531" y="16"/>
                </a:cubicBezTo>
                <a:close/>
                <a:moveTo>
                  <a:pt x="529" y="16"/>
                </a:moveTo>
                <a:cubicBezTo>
                  <a:pt x="529" y="16"/>
                  <a:pt x="529" y="16"/>
                  <a:pt x="529" y="16"/>
                </a:cubicBezTo>
                <a:cubicBezTo>
                  <a:pt x="529" y="16"/>
                  <a:pt x="529" y="16"/>
                  <a:pt x="530" y="16"/>
                </a:cubicBezTo>
                <a:cubicBezTo>
                  <a:pt x="530" y="16"/>
                  <a:pt x="529" y="16"/>
                  <a:pt x="529" y="16"/>
                </a:cubicBezTo>
                <a:close/>
                <a:moveTo>
                  <a:pt x="520" y="26"/>
                </a:moveTo>
                <a:cubicBezTo>
                  <a:pt x="520" y="25"/>
                  <a:pt x="521" y="27"/>
                  <a:pt x="520" y="26"/>
                </a:cubicBezTo>
                <a:close/>
                <a:moveTo>
                  <a:pt x="527" y="16"/>
                </a:moveTo>
                <a:cubicBezTo>
                  <a:pt x="528" y="16"/>
                  <a:pt x="528" y="17"/>
                  <a:pt x="528" y="16"/>
                </a:cubicBezTo>
                <a:cubicBezTo>
                  <a:pt x="528" y="15"/>
                  <a:pt x="527" y="16"/>
                  <a:pt x="527" y="16"/>
                </a:cubicBezTo>
                <a:close/>
                <a:moveTo>
                  <a:pt x="511" y="35"/>
                </a:moveTo>
                <a:cubicBezTo>
                  <a:pt x="510" y="35"/>
                  <a:pt x="511" y="36"/>
                  <a:pt x="511" y="35"/>
                </a:cubicBezTo>
                <a:cubicBezTo>
                  <a:pt x="511" y="35"/>
                  <a:pt x="511" y="35"/>
                  <a:pt x="511" y="35"/>
                </a:cubicBezTo>
                <a:close/>
                <a:moveTo>
                  <a:pt x="527" y="16"/>
                </a:moveTo>
                <a:cubicBezTo>
                  <a:pt x="526" y="16"/>
                  <a:pt x="527" y="17"/>
                  <a:pt x="527" y="16"/>
                </a:cubicBezTo>
                <a:close/>
                <a:moveTo>
                  <a:pt x="514" y="31"/>
                </a:move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ubicBezTo>
                  <a:pt x="514" y="31"/>
                  <a:pt x="514" y="31"/>
                  <a:pt x="514" y="31"/>
                </a:cubicBezTo>
                <a:close/>
                <a:moveTo>
                  <a:pt x="523" y="16"/>
                </a:moveTo>
                <a:cubicBezTo>
                  <a:pt x="524" y="17"/>
                  <a:pt x="525" y="16"/>
                  <a:pt x="526" y="16"/>
                </a:cubicBezTo>
                <a:cubicBezTo>
                  <a:pt x="525" y="15"/>
                  <a:pt x="524" y="15"/>
                  <a:pt x="523" y="16"/>
                </a:cubicBezTo>
                <a:close/>
                <a:moveTo>
                  <a:pt x="514" y="28"/>
                </a:moveTo>
                <a:cubicBezTo>
                  <a:pt x="515" y="28"/>
                  <a:pt x="515" y="29"/>
                  <a:pt x="515" y="28"/>
                </a:cubicBezTo>
                <a:cubicBezTo>
                  <a:pt x="515" y="28"/>
                  <a:pt x="515" y="28"/>
                  <a:pt x="514" y="28"/>
                </a:cubicBezTo>
                <a:close/>
                <a:moveTo>
                  <a:pt x="508" y="36"/>
                </a:moveTo>
                <a:cubicBezTo>
                  <a:pt x="508" y="35"/>
                  <a:pt x="507" y="36"/>
                  <a:pt x="508" y="36"/>
                </a:cubicBezTo>
                <a:cubicBezTo>
                  <a:pt x="508" y="36"/>
                  <a:pt x="508" y="36"/>
                  <a:pt x="508" y="36"/>
                </a:cubicBezTo>
                <a:close/>
                <a:moveTo>
                  <a:pt x="383" y="187"/>
                </a:moveTo>
                <a:cubicBezTo>
                  <a:pt x="383" y="187"/>
                  <a:pt x="384" y="187"/>
                  <a:pt x="383" y="187"/>
                </a:cubicBezTo>
                <a:close/>
                <a:moveTo>
                  <a:pt x="520" y="16"/>
                </a:moveTo>
                <a:cubicBezTo>
                  <a:pt x="521" y="17"/>
                  <a:pt x="522" y="16"/>
                  <a:pt x="523" y="16"/>
                </a:cubicBezTo>
                <a:cubicBezTo>
                  <a:pt x="522" y="16"/>
                  <a:pt x="521" y="16"/>
                  <a:pt x="520" y="16"/>
                </a:cubicBezTo>
                <a:close/>
                <a:moveTo>
                  <a:pt x="512" y="27"/>
                </a:move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8"/>
                </a:cubicBezTo>
                <a:cubicBezTo>
                  <a:pt x="512" y="28"/>
                  <a:pt x="512" y="28"/>
                  <a:pt x="512" y="27"/>
                </a:cubicBezTo>
                <a:close/>
                <a:moveTo>
                  <a:pt x="507" y="33"/>
                </a:moveTo>
                <a:cubicBezTo>
                  <a:pt x="507" y="33"/>
                  <a:pt x="507" y="32"/>
                  <a:pt x="507" y="32"/>
                </a:cubicBezTo>
                <a:cubicBezTo>
                  <a:pt x="507" y="32"/>
                  <a:pt x="507" y="32"/>
                  <a:pt x="507" y="33"/>
                </a:cubicBezTo>
                <a:close/>
                <a:moveTo>
                  <a:pt x="382" y="184"/>
                </a:moveTo>
                <a:cubicBezTo>
                  <a:pt x="382" y="184"/>
                  <a:pt x="382" y="184"/>
                  <a:pt x="382" y="184"/>
                </a:cubicBezTo>
                <a:close/>
                <a:moveTo>
                  <a:pt x="512" y="26"/>
                </a:moveTo>
                <a:cubicBezTo>
                  <a:pt x="511" y="26"/>
                  <a:pt x="512" y="27"/>
                  <a:pt x="512" y="26"/>
                </a:cubicBezTo>
                <a:close/>
                <a:moveTo>
                  <a:pt x="382" y="184"/>
                </a:moveTo>
                <a:cubicBezTo>
                  <a:pt x="382" y="184"/>
                  <a:pt x="381" y="183"/>
                  <a:pt x="382" y="184"/>
                </a:cubicBezTo>
                <a:close/>
                <a:moveTo>
                  <a:pt x="381" y="184"/>
                </a:moveTo>
                <a:cubicBezTo>
                  <a:pt x="381" y="184"/>
                  <a:pt x="381" y="184"/>
                  <a:pt x="381" y="184"/>
                </a:cubicBezTo>
                <a:close/>
                <a:moveTo>
                  <a:pt x="519" y="16"/>
                </a:moveTo>
                <a:cubicBezTo>
                  <a:pt x="519" y="16"/>
                  <a:pt x="519" y="16"/>
                  <a:pt x="519" y="16"/>
                </a:cubicBezTo>
                <a:close/>
                <a:moveTo>
                  <a:pt x="508" y="28"/>
                </a:moveTo>
                <a:cubicBezTo>
                  <a:pt x="509" y="28"/>
                  <a:pt x="509" y="28"/>
                  <a:pt x="510" y="28"/>
                </a:cubicBezTo>
                <a:cubicBezTo>
                  <a:pt x="509" y="27"/>
                  <a:pt x="508" y="28"/>
                  <a:pt x="508" y="28"/>
                </a:cubicBezTo>
                <a:close/>
                <a:moveTo>
                  <a:pt x="504" y="31"/>
                </a:moveTo>
                <a:cubicBezTo>
                  <a:pt x="504" y="31"/>
                  <a:pt x="504" y="31"/>
                  <a:pt x="504" y="31"/>
                </a:cubicBezTo>
                <a:close/>
                <a:moveTo>
                  <a:pt x="504" y="31"/>
                </a:moveTo>
                <a:cubicBezTo>
                  <a:pt x="503" y="31"/>
                  <a:pt x="504" y="31"/>
                  <a:pt x="504" y="31"/>
                </a:cubicBezTo>
                <a:close/>
                <a:moveTo>
                  <a:pt x="377" y="184"/>
                </a:moveTo>
                <a:cubicBezTo>
                  <a:pt x="378" y="184"/>
                  <a:pt x="377" y="183"/>
                  <a:pt x="377" y="184"/>
                </a:cubicBezTo>
                <a:close/>
                <a:moveTo>
                  <a:pt x="519" y="10"/>
                </a:moveTo>
                <a:cubicBezTo>
                  <a:pt x="520" y="10"/>
                  <a:pt x="520" y="10"/>
                  <a:pt x="521" y="10"/>
                </a:cubicBezTo>
                <a:cubicBezTo>
                  <a:pt x="520" y="9"/>
                  <a:pt x="520" y="10"/>
                  <a:pt x="519" y="10"/>
                </a:cubicBezTo>
                <a:close/>
                <a:moveTo>
                  <a:pt x="507" y="27"/>
                </a:moveTo>
                <a:cubicBezTo>
                  <a:pt x="505" y="26"/>
                  <a:pt x="503" y="26"/>
                  <a:pt x="502" y="26"/>
                </a:cubicBezTo>
                <a:cubicBezTo>
                  <a:pt x="502" y="27"/>
                  <a:pt x="502" y="27"/>
                  <a:pt x="503" y="27"/>
                </a:cubicBezTo>
                <a:cubicBezTo>
                  <a:pt x="504" y="27"/>
                  <a:pt x="506" y="27"/>
                  <a:pt x="506" y="28"/>
                </a:cubicBezTo>
                <a:cubicBezTo>
                  <a:pt x="506" y="27"/>
                  <a:pt x="506" y="27"/>
                  <a:pt x="507" y="27"/>
                </a:cubicBezTo>
                <a:close/>
                <a:moveTo>
                  <a:pt x="505" y="29"/>
                </a:moveTo>
                <a:cubicBezTo>
                  <a:pt x="504" y="28"/>
                  <a:pt x="505" y="29"/>
                  <a:pt x="505" y="29"/>
                </a:cubicBezTo>
                <a:close/>
                <a:moveTo>
                  <a:pt x="504" y="28"/>
                </a:moveTo>
                <a:cubicBezTo>
                  <a:pt x="503" y="28"/>
                  <a:pt x="504" y="29"/>
                  <a:pt x="504" y="28"/>
                </a:cubicBezTo>
                <a:close/>
                <a:moveTo>
                  <a:pt x="500" y="32"/>
                </a:moveTo>
                <a:cubicBezTo>
                  <a:pt x="499" y="32"/>
                  <a:pt x="500" y="33"/>
                  <a:pt x="500" y="32"/>
                </a:cubicBezTo>
                <a:close/>
                <a:moveTo>
                  <a:pt x="499" y="33"/>
                </a:moveTo>
                <a:cubicBezTo>
                  <a:pt x="499" y="33"/>
                  <a:pt x="499" y="33"/>
                  <a:pt x="499" y="33"/>
                </a:cubicBezTo>
                <a:cubicBezTo>
                  <a:pt x="499" y="33"/>
                  <a:pt x="499" y="33"/>
                  <a:pt x="499" y="33"/>
                </a:cubicBezTo>
                <a:close/>
                <a:moveTo>
                  <a:pt x="516" y="10"/>
                </a:moveTo>
                <a:cubicBezTo>
                  <a:pt x="517" y="10"/>
                  <a:pt x="518" y="11"/>
                  <a:pt x="518" y="10"/>
                </a:cubicBezTo>
                <a:cubicBezTo>
                  <a:pt x="517" y="10"/>
                  <a:pt x="517" y="9"/>
                  <a:pt x="516" y="10"/>
                </a:cubicBezTo>
                <a:close/>
                <a:moveTo>
                  <a:pt x="374" y="183"/>
                </a:moveTo>
                <a:cubicBezTo>
                  <a:pt x="374" y="184"/>
                  <a:pt x="375" y="183"/>
                  <a:pt x="375" y="183"/>
                </a:cubicBezTo>
                <a:cubicBezTo>
                  <a:pt x="374" y="183"/>
                  <a:pt x="374" y="183"/>
                  <a:pt x="374" y="183"/>
                </a:cubicBezTo>
                <a:close/>
                <a:moveTo>
                  <a:pt x="510" y="17"/>
                </a:moveTo>
                <a:cubicBezTo>
                  <a:pt x="510" y="17"/>
                  <a:pt x="510" y="17"/>
                  <a:pt x="511" y="17"/>
                </a:cubicBezTo>
                <a:cubicBezTo>
                  <a:pt x="510" y="17"/>
                  <a:pt x="510" y="16"/>
                  <a:pt x="510" y="17"/>
                </a:cubicBezTo>
                <a:close/>
                <a:moveTo>
                  <a:pt x="370" y="186"/>
                </a:moveTo>
                <a:cubicBezTo>
                  <a:pt x="371" y="186"/>
                  <a:pt x="371" y="186"/>
                  <a:pt x="371" y="186"/>
                </a:cubicBezTo>
                <a:cubicBezTo>
                  <a:pt x="371" y="185"/>
                  <a:pt x="371" y="186"/>
                  <a:pt x="370" y="186"/>
                </a:cubicBezTo>
                <a:close/>
                <a:moveTo>
                  <a:pt x="516" y="10"/>
                </a:moveTo>
                <a:cubicBezTo>
                  <a:pt x="515" y="9"/>
                  <a:pt x="516" y="10"/>
                  <a:pt x="516" y="10"/>
                </a:cubicBezTo>
                <a:close/>
                <a:moveTo>
                  <a:pt x="514" y="10"/>
                </a:moveTo>
                <a:cubicBezTo>
                  <a:pt x="514" y="10"/>
                  <a:pt x="515" y="10"/>
                  <a:pt x="515" y="11"/>
                </a:cubicBezTo>
                <a:cubicBezTo>
                  <a:pt x="515" y="10"/>
                  <a:pt x="515" y="10"/>
                  <a:pt x="515" y="10"/>
                </a:cubicBezTo>
                <a:cubicBezTo>
                  <a:pt x="515" y="10"/>
                  <a:pt x="515" y="10"/>
                  <a:pt x="514" y="10"/>
                </a:cubicBezTo>
                <a:close/>
                <a:moveTo>
                  <a:pt x="501" y="27"/>
                </a:moveTo>
                <a:cubicBezTo>
                  <a:pt x="501" y="27"/>
                  <a:pt x="502" y="27"/>
                  <a:pt x="502" y="27"/>
                </a:cubicBezTo>
                <a:cubicBezTo>
                  <a:pt x="501" y="27"/>
                  <a:pt x="501" y="27"/>
                  <a:pt x="501" y="27"/>
                </a:cubicBezTo>
                <a:close/>
                <a:moveTo>
                  <a:pt x="510" y="17"/>
                </a:moveTo>
                <a:cubicBezTo>
                  <a:pt x="509" y="17"/>
                  <a:pt x="509" y="17"/>
                  <a:pt x="508" y="16"/>
                </a:cubicBezTo>
                <a:cubicBezTo>
                  <a:pt x="508" y="16"/>
                  <a:pt x="508" y="16"/>
                  <a:pt x="508" y="17"/>
                </a:cubicBezTo>
                <a:cubicBezTo>
                  <a:pt x="507" y="17"/>
                  <a:pt x="507" y="15"/>
                  <a:pt x="506" y="16"/>
                </a:cubicBezTo>
                <a:cubicBezTo>
                  <a:pt x="507" y="17"/>
                  <a:pt x="509" y="17"/>
                  <a:pt x="510" y="17"/>
                </a:cubicBezTo>
                <a:close/>
                <a:moveTo>
                  <a:pt x="369" y="186"/>
                </a:moveTo>
                <a:cubicBezTo>
                  <a:pt x="369" y="186"/>
                  <a:pt x="369" y="186"/>
                  <a:pt x="369" y="186"/>
                </a:cubicBezTo>
                <a:cubicBezTo>
                  <a:pt x="369" y="186"/>
                  <a:pt x="369" y="187"/>
                  <a:pt x="370" y="186"/>
                </a:cubicBezTo>
                <a:cubicBezTo>
                  <a:pt x="369" y="186"/>
                  <a:pt x="369" y="186"/>
                  <a:pt x="369" y="186"/>
                </a:cubicBezTo>
                <a:close/>
                <a:moveTo>
                  <a:pt x="495" y="32"/>
                </a:moveTo>
                <a:cubicBezTo>
                  <a:pt x="495" y="33"/>
                  <a:pt x="496" y="33"/>
                  <a:pt x="496" y="33"/>
                </a:cubicBezTo>
                <a:cubicBezTo>
                  <a:pt x="496" y="32"/>
                  <a:pt x="495" y="32"/>
                  <a:pt x="495" y="32"/>
                </a:cubicBezTo>
                <a:close/>
                <a:moveTo>
                  <a:pt x="510" y="10"/>
                </a:moveTo>
                <a:cubicBezTo>
                  <a:pt x="509" y="10"/>
                  <a:pt x="508" y="10"/>
                  <a:pt x="507" y="10"/>
                </a:cubicBezTo>
                <a:cubicBezTo>
                  <a:pt x="506" y="10"/>
                  <a:pt x="506" y="10"/>
                  <a:pt x="506" y="11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06" y="12"/>
                  <a:pt x="508" y="11"/>
                  <a:pt x="510" y="11"/>
                </a:cubicBezTo>
                <a:cubicBezTo>
                  <a:pt x="511" y="11"/>
                  <a:pt x="513" y="10"/>
                  <a:pt x="514" y="11"/>
                </a:cubicBezTo>
                <a:cubicBezTo>
                  <a:pt x="514" y="10"/>
                  <a:pt x="514" y="10"/>
                  <a:pt x="514" y="10"/>
                </a:cubicBezTo>
                <a:cubicBezTo>
                  <a:pt x="513" y="10"/>
                  <a:pt x="511" y="9"/>
                  <a:pt x="510" y="10"/>
                </a:cubicBezTo>
                <a:close/>
                <a:moveTo>
                  <a:pt x="370" y="184"/>
                </a:moveTo>
                <a:cubicBezTo>
                  <a:pt x="370" y="184"/>
                  <a:pt x="370" y="184"/>
                  <a:pt x="370" y="184"/>
                </a:cubicBezTo>
                <a:cubicBezTo>
                  <a:pt x="370" y="184"/>
                  <a:pt x="370" y="184"/>
                  <a:pt x="370" y="185"/>
                </a:cubicBezTo>
                <a:cubicBezTo>
                  <a:pt x="370" y="184"/>
                  <a:pt x="371" y="184"/>
                  <a:pt x="371" y="184"/>
                </a:cubicBezTo>
                <a:cubicBezTo>
                  <a:pt x="371" y="184"/>
                  <a:pt x="370" y="184"/>
                  <a:pt x="370" y="184"/>
                </a:cubicBezTo>
                <a:close/>
                <a:moveTo>
                  <a:pt x="384" y="168"/>
                </a:moveTo>
                <a:cubicBezTo>
                  <a:pt x="383" y="168"/>
                  <a:pt x="384" y="169"/>
                  <a:pt x="384" y="168"/>
                </a:cubicBezTo>
                <a:close/>
                <a:moveTo>
                  <a:pt x="368" y="186"/>
                </a:moveTo>
                <a:cubicBezTo>
                  <a:pt x="368" y="186"/>
                  <a:pt x="368" y="187"/>
                  <a:pt x="368" y="186"/>
                </a:cubicBezTo>
                <a:close/>
                <a:moveTo>
                  <a:pt x="498" y="27"/>
                </a:moveTo>
                <a:cubicBezTo>
                  <a:pt x="499" y="27"/>
                  <a:pt x="499" y="27"/>
                  <a:pt x="499" y="27"/>
                </a:cubicBezTo>
                <a:cubicBezTo>
                  <a:pt x="499" y="26"/>
                  <a:pt x="499" y="27"/>
                  <a:pt x="498" y="27"/>
                </a:cubicBezTo>
                <a:close/>
                <a:moveTo>
                  <a:pt x="369" y="184"/>
                </a:moveTo>
                <a:cubicBezTo>
                  <a:pt x="368" y="184"/>
                  <a:pt x="369" y="185"/>
                  <a:pt x="369" y="184"/>
                </a:cubicBezTo>
                <a:close/>
                <a:moveTo>
                  <a:pt x="494" y="33"/>
                </a:moveTo>
                <a:cubicBezTo>
                  <a:pt x="493" y="32"/>
                  <a:pt x="494" y="33"/>
                  <a:pt x="494" y="33"/>
                </a:cubicBezTo>
                <a:close/>
                <a:moveTo>
                  <a:pt x="368" y="185"/>
                </a:moveTo>
                <a:cubicBezTo>
                  <a:pt x="368" y="184"/>
                  <a:pt x="368" y="185"/>
                  <a:pt x="368" y="185"/>
                </a:cubicBezTo>
                <a:close/>
                <a:moveTo>
                  <a:pt x="493" y="33"/>
                </a:move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ubicBezTo>
                  <a:pt x="493" y="33"/>
                  <a:pt x="493" y="33"/>
                  <a:pt x="493" y="33"/>
                </a:cubicBezTo>
                <a:close/>
                <a:moveTo>
                  <a:pt x="497" y="27"/>
                </a:moveTo>
                <a:cubicBezTo>
                  <a:pt x="497" y="26"/>
                  <a:pt x="498" y="27"/>
                  <a:pt x="498" y="27"/>
                </a:cubicBezTo>
                <a:cubicBezTo>
                  <a:pt x="498" y="26"/>
                  <a:pt x="497" y="26"/>
                  <a:pt x="497" y="27"/>
                </a:cubicBezTo>
                <a:close/>
                <a:moveTo>
                  <a:pt x="496" y="29"/>
                </a:moveTo>
                <a:cubicBezTo>
                  <a:pt x="496" y="29"/>
                  <a:pt x="496" y="29"/>
                  <a:pt x="496" y="29"/>
                </a:cubicBezTo>
                <a:close/>
                <a:moveTo>
                  <a:pt x="368" y="183"/>
                </a:moveTo>
                <a:cubicBezTo>
                  <a:pt x="368" y="183"/>
                  <a:pt x="368" y="183"/>
                  <a:pt x="368" y="183"/>
                </a:cubicBezTo>
                <a:cubicBezTo>
                  <a:pt x="368" y="184"/>
                  <a:pt x="368" y="184"/>
                  <a:pt x="369" y="183"/>
                </a:cubicBezTo>
                <a:cubicBezTo>
                  <a:pt x="369" y="183"/>
                  <a:pt x="368" y="183"/>
                  <a:pt x="368" y="183"/>
                </a:cubicBezTo>
                <a:close/>
                <a:moveTo>
                  <a:pt x="504" y="16"/>
                </a:moveTo>
                <a:cubicBezTo>
                  <a:pt x="504" y="17"/>
                  <a:pt x="505" y="17"/>
                  <a:pt x="505" y="17"/>
                </a:cubicBezTo>
                <a:cubicBezTo>
                  <a:pt x="505" y="16"/>
                  <a:pt x="506" y="16"/>
                  <a:pt x="506" y="16"/>
                </a:cubicBezTo>
                <a:cubicBezTo>
                  <a:pt x="505" y="16"/>
                  <a:pt x="504" y="16"/>
                  <a:pt x="504" y="16"/>
                </a:cubicBezTo>
                <a:close/>
                <a:moveTo>
                  <a:pt x="491" y="32"/>
                </a:moveTo>
                <a:cubicBezTo>
                  <a:pt x="491" y="33"/>
                  <a:pt x="491" y="32"/>
                  <a:pt x="490" y="33"/>
                </a:cubicBezTo>
                <a:cubicBezTo>
                  <a:pt x="491" y="33"/>
                  <a:pt x="492" y="33"/>
                  <a:pt x="491" y="32"/>
                </a:cubicBezTo>
                <a:close/>
                <a:moveTo>
                  <a:pt x="511" y="5"/>
                </a:moveTo>
                <a:cubicBezTo>
                  <a:pt x="510" y="5"/>
                  <a:pt x="509" y="6"/>
                  <a:pt x="508" y="5"/>
                </a:cubicBezTo>
                <a:cubicBezTo>
                  <a:pt x="508" y="5"/>
                  <a:pt x="507" y="5"/>
                  <a:pt x="507" y="6"/>
                </a:cubicBezTo>
                <a:cubicBezTo>
                  <a:pt x="507" y="6"/>
                  <a:pt x="507" y="6"/>
                  <a:pt x="507" y="7"/>
                </a:cubicBezTo>
                <a:cubicBezTo>
                  <a:pt x="508" y="6"/>
                  <a:pt x="509" y="6"/>
                  <a:pt x="509" y="6"/>
                </a:cubicBezTo>
                <a:cubicBezTo>
                  <a:pt x="510" y="6"/>
                  <a:pt x="512" y="6"/>
                  <a:pt x="513" y="6"/>
                </a:cubicBezTo>
                <a:cubicBezTo>
                  <a:pt x="513" y="5"/>
                  <a:pt x="512" y="6"/>
                  <a:pt x="511" y="5"/>
                </a:cubicBezTo>
                <a:close/>
                <a:moveTo>
                  <a:pt x="367" y="183"/>
                </a:moveTo>
                <a:cubicBezTo>
                  <a:pt x="367" y="183"/>
                  <a:pt x="367" y="183"/>
                  <a:pt x="367" y="183"/>
                </a:cubicBezTo>
                <a:close/>
                <a:moveTo>
                  <a:pt x="505" y="14"/>
                </a:moveTo>
                <a:cubicBezTo>
                  <a:pt x="505" y="14"/>
                  <a:pt x="506" y="14"/>
                  <a:pt x="506" y="14"/>
                </a:cubicBezTo>
                <a:cubicBezTo>
                  <a:pt x="506" y="14"/>
                  <a:pt x="506" y="14"/>
                  <a:pt x="506" y="14"/>
                </a:cubicBezTo>
                <a:cubicBezTo>
                  <a:pt x="506" y="13"/>
                  <a:pt x="506" y="13"/>
                  <a:pt x="505" y="14"/>
                </a:cubicBezTo>
                <a:close/>
                <a:moveTo>
                  <a:pt x="503" y="17"/>
                </a:moveTo>
                <a:cubicBezTo>
                  <a:pt x="503" y="16"/>
                  <a:pt x="503" y="18"/>
                  <a:pt x="503" y="17"/>
                </a:cubicBezTo>
                <a:close/>
                <a:moveTo>
                  <a:pt x="363" y="183"/>
                </a:moveTo>
                <a:cubicBezTo>
                  <a:pt x="364" y="184"/>
                  <a:pt x="365" y="184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5" y="183"/>
                </a:cubicBezTo>
                <a:cubicBezTo>
                  <a:pt x="365" y="183"/>
                  <a:pt x="365" y="183"/>
                  <a:pt x="364" y="183"/>
                </a:cubicBezTo>
                <a:cubicBezTo>
                  <a:pt x="364" y="183"/>
                  <a:pt x="364" y="183"/>
                  <a:pt x="365" y="183"/>
                </a:cubicBezTo>
                <a:cubicBezTo>
                  <a:pt x="364" y="183"/>
                  <a:pt x="364" y="183"/>
                  <a:pt x="363" y="183"/>
                </a:cubicBezTo>
                <a:close/>
                <a:moveTo>
                  <a:pt x="501" y="17"/>
                </a:moveTo>
                <a:cubicBezTo>
                  <a:pt x="501" y="17"/>
                  <a:pt x="502" y="18"/>
                  <a:pt x="502" y="17"/>
                </a:cubicBezTo>
                <a:cubicBezTo>
                  <a:pt x="502" y="17"/>
                  <a:pt x="501" y="17"/>
                  <a:pt x="501" y="17"/>
                </a:cubicBezTo>
                <a:close/>
                <a:moveTo>
                  <a:pt x="488" y="32"/>
                </a:moveTo>
                <a:cubicBezTo>
                  <a:pt x="488" y="33"/>
                  <a:pt x="489" y="33"/>
                  <a:pt x="489" y="33"/>
                </a:cubicBezTo>
                <a:cubicBezTo>
                  <a:pt x="489" y="32"/>
                  <a:pt x="488" y="32"/>
                  <a:pt x="488" y="32"/>
                </a:cubicBezTo>
                <a:close/>
                <a:moveTo>
                  <a:pt x="504" y="13"/>
                </a:moveTo>
                <a:cubicBezTo>
                  <a:pt x="504" y="13"/>
                  <a:pt x="505" y="14"/>
                  <a:pt x="504" y="13"/>
                </a:cubicBezTo>
                <a:close/>
                <a:moveTo>
                  <a:pt x="491" y="28"/>
                </a:moveTo>
                <a:cubicBezTo>
                  <a:pt x="491" y="28"/>
                  <a:pt x="492" y="28"/>
                  <a:pt x="492" y="28"/>
                </a:cubicBezTo>
                <a:cubicBezTo>
                  <a:pt x="491" y="28"/>
                  <a:pt x="491" y="28"/>
                  <a:pt x="491" y="28"/>
                </a:cubicBezTo>
                <a:close/>
                <a:moveTo>
                  <a:pt x="502" y="10"/>
                </a:moveTo>
                <a:cubicBezTo>
                  <a:pt x="502" y="11"/>
                  <a:pt x="504" y="11"/>
                  <a:pt x="505" y="11"/>
                </a:cubicBezTo>
                <a:cubicBezTo>
                  <a:pt x="504" y="10"/>
                  <a:pt x="503" y="10"/>
                  <a:pt x="502" y="10"/>
                </a:cubicBezTo>
                <a:close/>
                <a:moveTo>
                  <a:pt x="361" y="183"/>
                </a:moveTo>
                <a:cubicBezTo>
                  <a:pt x="361" y="183"/>
                  <a:pt x="361" y="183"/>
                  <a:pt x="361" y="184"/>
                </a:cubicBezTo>
                <a:cubicBezTo>
                  <a:pt x="361" y="183"/>
                  <a:pt x="362" y="184"/>
                  <a:pt x="362" y="183"/>
                </a:cubicBezTo>
                <a:cubicBezTo>
                  <a:pt x="362" y="183"/>
                  <a:pt x="361" y="183"/>
                  <a:pt x="361" y="183"/>
                </a:cubicBezTo>
                <a:close/>
                <a:moveTo>
                  <a:pt x="497" y="16"/>
                </a:moveTo>
                <a:cubicBezTo>
                  <a:pt x="497" y="16"/>
                  <a:pt x="497" y="17"/>
                  <a:pt x="498" y="17"/>
                </a:cubicBezTo>
                <a:cubicBezTo>
                  <a:pt x="498" y="17"/>
                  <a:pt x="497" y="16"/>
                  <a:pt x="497" y="16"/>
                </a:cubicBezTo>
                <a:close/>
                <a:moveTo>
                  <a:pt x="487" y="28"/>
                </a:moveTo>
                <a:cubicBezTo>
                  <a:pt x="487" y="29"/>
                  <a:pt x="487" y="28"/>
                  <a:pt x="487" y="29"/>
                </a:cubicBezTo>
                <a:cubicBezTo>
                  <a:pt x="487" y="29"/>
                  <a:pt x="487" y="29"/>
                  <a:pt x="487" y="29"/>
                </a:cubicBezTo>
                <a:cubicBezTo>
                  <a:pt x="487" y="29"/>
                  <a:pt x="487" y="28"/>
                  <a:pt x="487" y="28"/>
                </a:cubicBezTo>
                <a:close/>
                <a:moveTo>
                  <a:pt x="360" y="183"/>
                </a:moveTo>
                <a:cubicBezTo>
                  <a:pt x="359" y="183"/>
                  <a:pt x="360" y="183"/>
                  <a:pt x="360" y="183"/>
                </a:cubicBezTo>
                <a:close/>
                <a:moveTo>
                  <a:pt x="497" y="17"/>
                </a:moveTo>
                <a:cubicBezTo>
                  <a:pt x="496" y="16"/>
                  <a:pt x="497" y="17"/>
                  <a:pt x="497" y="17"/>
                </a:cubicBezTo>
                <a:close/>
                <a:moveTo>
                  <a:pt x="486" y="29"/>
                </a:moveTo>
                <a:cubicBezTo>
                  <a:pt x="486" y="29"/>
                  <a:pt x="487" y="29"/>
                  <a:pt x="486" y="29"/>
                </a:cubicBezTo>
                <a:close/>
                <a:moveTo>
                  <a:pt x="500" y="11"/>
                </a:moveTo>
                <a:cubicBezTo>
                  <a:pt x="501" y="11"/>
                  <a:pt x="501" y="11"/>
                  <a:pt x="501" y="10"/>
                </a:cubicBezTo>
                <a:cubicBezTo>
                  <a:pt x="501" y="10"/>
                  <a:pt x="500" y="10"/>
                  <a:pt x="500" y="11"/>
                </a:cubicBezTo>
                <a:close/>
                <a:moveTo>
                  <a:pt x="503" y="5"/>
                </a:moveTo>
                <a:cubicBezTo>
                  <a:pt x="503" y="5"/>
                  <a:pt x="503" y="5"/>
                  <a:pt x="503" y="5"/>
                </a:cubicBezTo>
                <a:cubicBezTo>
                  <a:pt x="503" y="6"/>
                  <a:pt x="502" y="6"/>
                  <a:pt x="502" y="6"/>
                </a:cubicBezTo>
                <a:cubicBezTo>
                  <a:pt x="503" y="6"/>
                  <a:pt x="503" y="7"/>
                  <a:pt x="504" y="7"/>
                </a:cubicBezTo>
                <a:cubicBezTo>
                  <a:pt x="503" y="6"/>
                  <a:pt x="504" y="6"/>
                  <a:pt x="503" y="5"/>
                </a:cubicBezTo>
                <a:close/>
                <a:moveTo>
                  <a:pt x="356" y="184"/>
                </a:moveTo>
                <a:cubicBezTo>
                  <a:pt x="357" y="184"/>
                  <a:pt x="357" y="184"/>
                  <a:pt x="358" y="184"/>
                </a:cubicBezTo>
                <a:cubicBezTo>
                  <a:pt x="358" y="183"/>
                  <a:pt x="356" y="184"/>
                  <a:pt x="356" y="184"/>
                </a:cubicBezTo>
                <a:close/>
                <a:moveTo>
                  <a:pt x="479" y="36"/>
                </a:moveTo>
                <a:cubicBezTo>
                  <a:pt x="479" y="35"/>
                  <a:pt x="480" y="36"/>
                  <a:pt x="479" y="36"/>
                </a:cubicBezTo>
                <a:close/>
                <a:moveTo>
                  <a:pt x="499" y="10"/>
                </a:moveTo>
                <a:cubicBezTo>
                  <a:pt x="499" y="11"/>
                  <a:pt x="498" y="10"/>
                  <a:pt x="498" y="10"/>
                </a:cubicBezTo>
                <a:cubicBezTo>
                  <a:pt x="498" y="11"/>
                  <a:pt x="500" y="11"/>
                  <a:pt x="500" y="11"/>
                </a:cubicBezTo>
                <a:cubicBezTo>
                  <a:pt x="500" y="11"/>
                  <a:pt x="499" y="10"/>
                  <a:pt x="499" y="10"/>
                </a:cubicBezTo>
                <a:close/>
                <a:moveTo>
                  <a:pt x="485" y="28"/>
                </a:moveTo>
                <a:cubicBezTo>
                  <a:pt x="485" y="29"/>
                  <a:pt x="485" y="28"/>
                  <a:pt x="485" y="28"/>
                </a:cubicBezTo>
                <a:close/>
                <a:moveTo>
                  <a:pt x="497" y="14"/>
                </a:moveTo>
                <a:cubicBezTo>
                  <a:pt x="497" y="14"/>
                  <a:pt x="497" y="13"/>
                  <a:pt x="497" y="14"/>
                </a:cubicBezTo>
                <a:close/>
                <a:moveTo>
                  <a:pt x="497" y="14"/>
                </a:moveTo>
                <a:cubicBezTo>
                  <a:pt x="496" y="13"/>
                  <a:pt x="496" y="14"/>
                  <a:pt x="497" y="14"/>
                </a:cubicBezTo>
                <a:close/>
                <a:moveTo>
                  <a:pt x="480" y="33"/>
                </a:moveTo>
                <a:cubicBezTo>
                  <a:pt x="480" y="33"/>
                  <a:pt x="479" y="33"/>
                  <a:pt x="480" y="33"/>
                </a:cubicBezTo>
                <a:close/>
                <a:moveTo>
                  <a:pt x="354" y="184"/>
                </a:moveTo>
                <a:cubicBezTo>
                  <a:pt x="354" y="184"/>
                  <a:pt x="355" y="184"/>
                  <a:pt x="355" y="184"/>
                </a:cubicBezTo>
                <a:cubicBezTo>
                  <a:pt x="355" y="183"/>
                  <a:pt x="354" y="184"/>
                  <a:pt x="354" y="184"/>
                </a:cubicBezTo>
                <a:close/>
                <a:moveTo>
                  <a:pt x="498" y="5"/>
                </a:moveTo>
                <a:cubicBezTo>
                  <a:pt x="497" y="5"/>
                  <a:pt x="497" y="6"/>
                  <a:pt x="496" y="6"/>
                </a:cubicBezTo>
                <a:cubicBezTo>
                  <a:pt x="495" y="5"/>
                  <a:pt x="493" y="5"/>
                  <a:pt x="492" y="5"/>
                </a:cubicBezTo>
                <a:cubicBezTo>
                  <a:pt x="492" y="6"/>
                  <a:pt x="492" y="6"/>
                  <a:pt x="493" y="7"/>
                </a:cubicBezTo>
                <a:cubicBezTo>
                  <a:pt x="494" y="6"/>
                  <a:pt x="496" y="7"/>
                  <a:pt x="498" y="6"/>
                </a:cubicBezTo>
                <a:cubicBezTo>
                  <a:pt x="499" y="7"/>
                  <a:pt x="500" y="7"/>
                  <a:pt x="500" y="6"/>
                </a:cubicBezTo>
                <a:cubicBezTo>
                  <a:pt x="500" y="6"/>
                  <a:pt x="498" y="6"/>
                  <a:pt x="498" y="5"/>
                </a:cubicBezTo>
                <a:close/>
                <a:moveTo>
                  <a:pt x="479" y="32"/>
                </a:moveTo>
                <a:cubicBezTo>
                  <a:pt x="478" y="32"/>
                  <a:pt x="479" y="33"/>
                  <a:pt x="479" y="32"/>
                </a:cubicBezTo>
                <a:close/>
                <a:moveTo>
                  <a:pt x="496" y="11"/>
                </a:moveTo>
                <a:cubicBezTo>
                  <a:pt x="496" y="11"/>
                  <a:pt x="496" y="11"/>
                  <a:pt x="496" y="11"/>
                </a:cubicBezTo>
                <a:cubicBezTo>
                  <a:pt x="496" y="11"/>
                  <a:pt x="496" y="11"/>
                  <a:pt x="496" y="11"/>
                </a:cubicBezTo>
                <a:close/>
                <a:moveTo>
                  <a:pt x="491" y="16"/>
                </a:moveTo>
                <a:cubicBezTo>
                  <a:pt x="491" y="16"/>
                  <a:pt x="491" y="16"/>
                  <a:pt x="491" y="17"/>
                </a:cubicBezTo>
                <a:cubicBezTo>
                  <a:pt x="491" y="17"/>
                  <a:pt x="490" y="17"/>
                  <a:pt x="491" y="17"/>
                </a:cubicBezTo>
                <a:cubicBezTo>
                  <a:pt x="491" y="17"/>
                  <a:pt x="491" y="17"/>
                  <a:pt x="492" y="17"/>
                </a:cubicBezTo>
                <a:cubicBezTo>
                  <a:pt x="492" y="17"/>
                  <a:pt x="491" y="17"/>
                  <a:pt x="491" y="16"/>
                </a:cubicBezTo>
                <a:close/>
                <a:moveTo>
                  <a:pt x="353" y="184"/>
                </a:moveTo>
                <a:cubicBezTo>
                  <a:pt x="353" y="184"/>
                  <a:pt x="354" y="184"/>
                  <a:pt x="354" y="184"/>
                </a:cubicBezTo>
                <a:cubicBezTo>
                  <a:pt x="353" y="184"/>
                  <a:pt x="353" y="183"/>
                  <a:pt x="353" y="184"/>
                </a:cubicBezTo>
                <a:close/>
                <a:moveTo>
                  <a:pt x="495" y="10"/>
                </a:moveTo>
                <a:cubicBezTo>
                  <a:pt x="494" y="11"/>
                  <a:pt x="495" y="11"/>
                  <a:pt x="495" y="11"/>
                </a:cubicBezTo>
                <a:cubicBezTo>
                  <a:pt x="496" y="11"/>
                  <a:pt x="495" y="10"/>
                  <a:pt x="495" y="10"/>
                </a:cubicBezTo>
                <a:close/>
                <a:moveTo>
                  <a:pt x="486" y="21"/>
                </a:moveTo>
                <a:cubicBezTo>
                  <a:pt x="486" y="21"/>
                  <a:pt x="487" y="21"/>
                  <a:pt x="486" y="21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88" y="19"/>
                </a:moveTo>
                <a:cubicBezTo>
                  <a:pt x="488" y="18"/>
                  <a:pt x="488" y="20"/>
                  <a:pt x="488" y="19"/>
                </a:cubicBezTo>
                <a:close/>
                <a:moveTo>
                  <a:pt x="478" y="28"/>
                </a:moveTo>
                <a:cubicBezTo>
                  <a:pt x="478" y="29"/>
                  <a:pt x="478" y="29"/>
                  <a:pt x="479" y="29"/>
                </a:cubicBezTo>
                <a:cubicBezTo>
                  <a:pt x="479" y="29"/>
                  <a:pt x="479" y="30"/>
                  <a:pt x="480" y="29"/>
                </a:cubicBezTo>
                <a:cubicBezTo>
                  <a:pt x="479" y="28"/>
                  <a:pt x="479" y="29"/>
                  <a:pt x="478" y="28"/>
                </a:cubicBezTo>
                <a:close/>
                <a:moveTo>
                  <a:pt x="477" y="32"/>
                </a:moveTo>
                <a:cubicBezTo>
                  <a:pt x="476" y="32"/>
                  <a:pt x="476" y="33"/>
                  <a:pt x="477" y="32"/>
                </a:cubicBezTo>
                <a:close/>
                <a:moveTo>
                  <a:pt x="352" y="184"/>
                </a:moveTo>
                <a:cubicBezTo>
                  <a:pt x="352" y="184"/>
                  <a:pt x="352" y="184"/>
                  <a:pt x="352" y="184"/>
                </a:cubicBezTo>
                <a:cubicBezTo>
                  <a:pt x="352" y="184"/>
                  <a:pt x="352" y="184"/>
                  <a:pt x="352" y="184"/>
                </a:cubicBezTo>
                <a:close/>
                <a:moveTo>
                  <a:pt x="494" y="10"/>
                </a:moveTo>
                <a:cubicBezTo>
                  <a:pt x="494" y="10"/>
                  <a:pt x="494" y="10"/>
                  <a:pt x="494" y="10"/>
                </a:cubicBezTo>
                <a:close/>
                <a:moveTo>
                  <a:pt x="351" y="184"/>
                </a:moveTo>
                <a:cubicBezTo>
                  <a:pt x="351" y="184"/>
                  <a:pt x="351" y="184"/>
                  <a:pt x="352" y="184"/>
                </a:cubicBezTo>
                <a:cubicBezTo>
                  <a:pt x="351" y="183"/>
                  <a:pt x="351" y="183"/>
                  <a:pt x="351" y="184"/>
                </a:cubicBezTo>
                <a:close/>
                <a:moveTo>
                  <a:pt x="494" y="11"/>
                </a:moveTo>
                <a:cubicBezTo>
                  <a:pt x="494" y="11"/>
                  <a:pt x="494" y="11"/>
                  <a:pt x="493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ubicBezTo>
                  <a:pt x="494" y="11"/>
                  <a:pt x="494" y="11"/>
                  <a:pt x="494" y="11"/>
                </a:cubicBezTo>
                <a:close/>
                <a:moveTo>
                  <a:pt x="488" y="10"/>
                </a:moveTo>
                <a:cubicBezTo>
                  <a:pt x="488" y="11"/>
                  <a:pt x="488" y="11"/>
                  <a:pt x="489" y="11"/>
                </a:cubicBezTo>
                <a:cubicBezTo>
                  <a:pt x="490" y="10"/>
                  <a:pt x="492" y="12"/>
                  <a:pt x="493" y="11"/>
                </a:cubicBezTo>
                <a:cubicBezTo>
                  <a:pt x="491" y="11"/>
                  <a:pt x="490" y="10"/>
                  <a:pt x="488" y="10"/>
                </a:cubicBezTo>
                <a:close/>
                <a:moveTo>
                  <a:pt x="358" y="174"/>
                </a:moveTo>
                <a:cubicBezTo>
                  <a:pt x="358" y="174"/>
                  <a:pt x="357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ubicBezTo>
                  <a:pt x="358" y="174"/>
                  <a:pt x="358" y="174"/>
                  <a:pt x="358" y="174"/>
                </a:cubicBezTo>
                <a:close/>
                <a:moveTo>
                  <a:pt x="350" y="184"/>
                </a:moveTo>
                <a:cubicBezTo>
                  <a:pt x="350" y="184"/>
                  <a:pt x="350" y="184"/>
                  <a:pt x="350" y="184"/>
                </a:cubicBezTo>
                <a:close/>
                <a:moveTo>
                  <a:pt x="483" y="19"/>
                </a:moveTo>
                <a:cubicBezTo>
                  <a:pt x="484" y="20"/>
                  <a:pt x="484" y="19"/>
                  <a:pt x="485" y="19"/>
                </a:cubicBezTo>
                <a:cubicBezTo>
                  <a:pt x="484" y="19"/>
                  <a:pt x="484" y="19"/>
                  <a:pt x="483" y="19"/>
                </a:cubicBezTo>
                <a:close/>
                <a:moveTo>
                  <a:pt x="348" y="184"/>
                </a:moveTo>
                <a:cubicBezTo>
                  <a:pt x="348" y="184"/>
                  <a:pt x="348" y="184"/>
                  <a:pt x="348" y="184"/>
                </a:cubicBezTo>
                <a:cubicBezTo>
                  <a:pt x="348" y="184"/>
                  <a:pt x="348" y="184"/>
                  <a:pt x="348" y="184"/>
                </a:cubicBezTo>
                <a:close/>
                <a:moveTo>
                  <a:pt x="482" y="21"/>
                </a:move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ubicBezTo>
                  <a:pt x="482" y="21"/>
                  <a:pt x="482" y="21"/>
                  <a:pt x="482" y="21"/>
                </a:cubicBezTo>
                <a:close/>
                <a:moveTo>
                  <a:pt x="347" y="184"/>
                </a:moveTo>
                <a:cubicBezTo>
                  <a:pt x="347" y="183"/>
                  <a:pt x="348" y="184"/>
                  <a:pt x="347" y="184"/>
                </a:cubicBezTo>
                <a:close/>
                <a:moveTo>
                  <a:pt x="487" y="14"/>
                </a:moveTo>
                <a:cubicBezTo>
                  <a:pt x="486" y="13"/>
                  <a:pt x="487" y="14"/>
                  <a:pt x="487" y="14"/>
                </a:cubicBezTo>
                <a:close/>
                <a:moveTo>
                  <a:pt x="481" y="21"/>
                </a:moveTo>
                <a:cubicBezTo>
                  <a:pt x="480" y="21"/>
                  <a:pt x="481" y="21"/>
                  <a:pt x="481" y="21"/>
                </a:cubicBezTo>
                <a:close/>
                <a:moveTo>
                  <a:pt x="482" y="19"/>
                </a:moveTo>
                <a:cubicBezTo>
                  <a:pt x="483" y="19"/>
                  <a:pt x="482" y="19"/>
                  <a:pt x="482" y="19"/>
                </a:cubicBezTo>
                <a:close/>
                <a:moveTo>
                  <a:pt x="471" y="32"/>
                </a:moveTo>
                <a:cubicBezTo>
                  <a:pt x="472" y="32"/>
                  <a:pt x="471" y="32"/>
                  <a:pt x="471" y="32"/>
                </a:cubicBezTo>
                <a:close/>
                <a:moveTo>
                  <a:pt x="485" y="14"/>
                </a:moveTo>
                <a:cubicBezTo>
                  <a:pt x="486" y="15"/>
                  <a:pt x="486" y="14"/>
                  <a:pt x="487" y="14"/>
                </a:cubicBezTo>
                <a:cubicBezTo>
                  <a:pt x="486" y="14"/>
                  <a:pt x="486" y="14"/>
                  <a:pt x="485" y="14"/>
                </a:cubicBezTo>
                <a:close/>
                <a:moveTo>
                  <a:pt x="482" y="19"/>
                </a:moveTo>
                <a:cubicBezTo>
                  <a:pt x="482" y="19"/>
                  <a:pt x="482" y="19"/>
                  <a:pt x="482" y="19"/>
                </a:cubicBezTo>
                <a:close/>
                <a:moveTo>
                  <a:pt x="354" y="174"/>
                </a:moveTo>
                <a:cubicBezTo>
                  <a:pt x="354" y="174"/>
                  <a:pt x="354" y="174"/>
                  <a:pt x="353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ubicBezTo>
                  <a:pt x="354" y="174"/>
                  <a:pt x="354" y="174"/>
                  <a:pt x="354" y="174"/>
                </a:cubicBezTo>
                <a:close/>
                <a:moveTo>
                  <a:pt x="481" y="18"/>
                </a:moveTo>
                <a:cubicBezTo>
                  <a:pt x="480" y="19"/>
                  <a:pt x="481" y="20"/>
                  <a:pt x="481" y="19"/>
                </a:cubicBezTo>
                <a:cubicBezTo>
                  <a:pt x="481" y="19"/>
                  <a:pt x="482" y="19"/>
                  <a:pt x="482" y="19"/>
                </a:cubicBezTo>
                <a:cubicBezTo>
                  <a:pt x="481" y="19"/>
                  <a:pt x="481" y="19"/>
                  <a:pt x="481" y="18"/>
                </a:cubicBezTo>
                <a:close/>
                <a:moveTo>
                  <a:pt x="480" y="21"/>
                </a:moveTo>
                <a:cubicBezTo>
                  <a:pt x="479" y="20"/>
                  <a:pt x="481" y="21"/>
                  <a:pt x="480" y="21"/>
                </a:cubicBezTo>
                <a:close/>
                <a:moveTo>
                  <a:pt x="473" y="29"/>
                </a:moveTo>
                <a:cubicBezTo>
                  <a:pt x="472" y="28"/>
                  <a:pt x="472" y="30"/>
                  <a:pt x="473" y="29"/>
                </a:cubicBezTo>
                <a:close/>
                <a:moveTo>
                  <a:pt x="488" y="10"/>
                </a:moveTo>
                <a:cubicBezTo>
                  <a:pt x="487" y="10"/>
                  <a:pt x="488" y="11"/>
                  <a:pt x="488" y="10"/>
                </a:cubicBezTo>
                <a:close/>
                <a:moveTo>
                  <a:pt x="345" y="184"/>
                </a:moveTo>
                <a:cubicBezTo>
                  <a:pt x="345" y="184"/>
                  <a:pt x="345" y="184"/>
                  <a:pt x="345" y="184"/>
                </a:cubicBezTo>
                <a:close/>
                <a:moveTo>
                  <a:pt x="487" y="10"/>
                </a:moveTo>
                <a:cubicBezTo>
                  <a:pt x="485" y="11"/>
                  <a:pt x="484" y="9"/>
                  <a:pt x="482" y="11"/>
                </a:cubicBezTo>
                <a:cubicBezTo>
                  <a:pt x="483" y="11"/>
                  <a:pt x="483" y="11"/>
                  <a:pt x="483" y="11"/>
                </a:cubicBezTo>
                <a:cubicBezTo>
                  <a:pt x="484" y="10"/>
                  <a:pt x="486" y="12"/>
                  <a:pt x="487" y="11"/>
                </a:cubicBezTo>
                <a:cubicBezTo>
                  <a:pt x="487" y="11"/>
                  <a:pt x="487" y="10"/>
                  <a:pt x="487" y="10"/>
                </a:cubicBezTo>
                <a:close/>
                <a:moveTo>
                  <a:pt x="470" y="31"/>
                </a:moveTo>
                <a:cubicBezTo>
                  <a:pt x="469" y="32"/>
                  <a:pt x="469" y="32"/>
                  <a:pt x="468" y="32"/>
                </a:cubicBezTo>
                <a:cubicBezTo>
                  <a:pt x="469" y="33"/>
                  <a:pt x="469" y="33"/>
                  <a:pt x="469" y="33"/>
                </a:cubicBezTo>
                <a:cubicBezTo>
                  <a:pt x="469" y="32"/>
                  <a:pt x="470" y="33"/>
                  <a:pt x="470" y="32"/>
                </a:cubicBezTo>
                <a:cubicBezTo>
                  <a:pt x="469" y="32"/>
                  <a:pt x="470" y="32"/>
                  <a:pt x="470" y="31"/>
                </a:cubicBezTo>
                <a:close/>
                <a:moveTo>
                  <a:pt x="345" y="184"/>
                </a:moveTo>
                <a:cubicBezTo>
                  <a:pt x="344" y="183"/>
                  <a:pt x="344" y="184"/>
                  <a:pt x="345" y="184"/>
                </a:cubicBezTo>
                <a:close/>
                <a:moveTo>
                  <a:pt x="484" y="14"/>
                </a:moveTo>
                <a:cubicBezTo>
                  <a:pt x="484" y="14"/>
                  <a:pt x="484" y="14"/>
                  <a:pt x="484" y="14"/>
                </a:cubicBezTo>
                <a:cubicBezTo>
                  <a:pt x="484" y="14"/>
                  <a:pt x="484" y="14"/>
                  <a:pt x="485" y="14"/>
                </a:cubicBezTo>
                <a:cubicBezTo>
                  <a:pt x="484" y="14"/>
                  <a:pt x="484" y="14"/>
                  <a:pt x="484" y="14"/>
                </a:cubicBezTo>
                <a:close/>
                <a:moveTo>
                  <a:pt x="351" y="173"/>
                </a:moveTo>
                <a:cubicBezTo>
                  <a:pt x="352" y="174"/>
                  <a:pt x="352" y="174"/>
                  <a:pt x="352" y="174"/>
                </a:cubicBezTo>
                <a:cubicBezTo>
                  <a:pt x="352" y="173"/>
                  <a:pt x="352" y="173"/>
                  <a:pt x="351" y="173"/>
                </a:cubicBezTo>
                <a:close/>
                <a:moveTo>
                  <a:pt x="351" y="174"/>
                </a:moveTo>
                <a:cubicBezTo>
                  <a:pt x="351" y="174"/>
                  <a:pt x="352" y="175"/>
                  <a:pt x="351" y="174"/>
                </a:cubicBezTo>
                <a:close/>
                <a:moveTo>
                  <a:pt x="467" y="32"/>
                </a:moveTo>
                <a:cubicBezTo>
                  <a:pt x="468" y="32"/>
                  <a:pt x="468" y="32"/>
                  <a:pt x="468" y="32"/>
                </a:cubicBezTo>
                <a:cubicBezTo>
                  <a:pt x="468" y="32"/>
                  <a:pt x="467" y="32"/>
                  <a:pt x="467" y="32"/>
                </a:cubicBezTo>
                <a:close/>
                <a:moveTo>
                  <a:pt x="471" y="28"/>
                </a:moveTo>
                <a:cubicBezTo>
                  <a:pt x="471" y="28"/>
                  <a:pt x="471" y="28"/>
                  <a:pt x="471" y="28"/>
                </a:cubicBezTo>
                <a:close/>
                <a:moveTo>
                  <a:pt x="482" y="13"/>
                </a:moveTo>
                <a:cubicBezTo>
                  <a:pt x="482" y="13"/>
                  <a:pt x="482" y="13"/>
                  <a:pt x="482" y="13"/>
                </a:cubicBezTo>
                <a:close/>
                <a:moveTo>
                  <a:pt x="469" y="28"/>
                </a:moveTo>
                <a:cubicBezTo>
                  <a:pt x="468" y="28"/>
                  <a:pt x="469" y="29"/>
                  <a:pt x="469" y="29"/>
                </a:cubicBezTo>
                <a:cubicBezTo>
                  <a:pt x="469" y="28"/>
                  <a:pt x="469" y="28"/>
                  <a:pt x="469" y="28"/>
                </a:cubicBezTo>
                <a:close/>
                <a:moveTo>
                  <a:pt x="350" y="173"/>
                </a:moveTo>
                <a:cubicBezTo>
                  <a:pt x="349" y="173"/>
                  <a:pt x="350" y="174"/>
                  <a:pt x="350" y="173"/>
                </a:cubicBezTo>
                <a:close/>
                <a:moveTo>
                  <a:pt x="476" y="18"/>
                </a:moveTo>
                <a:cubicBezTo>
                  <a:pt x="476" y="19"/>
                  <a:pt x="476" y="19"/>
                  <a:pt x="476" y="19"/>
                </a:cubicBezTo>
                <a:cubicBezTo>
                  <a:pt x="476" y="20"/>
                  <a:pt x="476" y="19"/>
                  <a:pt x="476" y="19"/>
                </a:cubicBezTo>
                <a:cubicBezTo>
                  <a:pt x="476" y="19"/>
                  <a:pt x="476" y="19"/>
                  <a:pt x="476" y="18"/>
                </a:cubicBezTo>
                <a:close/>
                <a:moveTo>
                  <a:pt x="467" y="31"/>
                </a:moveTo>
                <a:cubicBezTo>
                  <a:pt x="467" y="31"/>
                  <a:pt x="467" y="31"/>
                  <a:pt x="467" y="31"/>
                </a:cubicBezTo>
                <a:cubicBezTo>
                  <a:pt x="467" y="31"/>
                  <a:pt x="467" y="31"/>
                  <a:pt x="467" y="31"/>
                </a:cubicBezTo>
                <a:close/>
                <a:moveTo>
                  <a:pt x="465" y="31"/>
                </a:moveTo>
                <a:cubicBezTo>
                  <a:pt x="465" y="31"/>
                  <a:pt x="465" y="32"/>
                  <a:pt x="465" y="32"/>
                </a:cubicBezTo>
                <a:cubicBezTo>
                  <a:pt x="465" y="32"/>
                  <a:pt x="465" y="32"/>
                  <a:pt x="465" y="32"/>
                </a:cubicBezTo>
                <a:cubicBezTo>
                  <a:pt x="465" y="32"/>
                  <a:pt x="466" y="31"/>
                  <a:pt x="465" y="31"/>
                </a:cubicBezTo>
                <a:close/>
                <a:moveTo>
                  <a:pt x="347" y="174"/>
                </a:moveTo>
                <a:cubicBezTo>
                  <a:pt x="347" y="174"/>
                  <a:pt x="348" y="175"/>
                  <a:pt x="348" y="174"/>
                </a:cubicBezTo>
                <a:cubicBezTo>
                  <a:pt x="348" y="173"/>
                  <a:pt x="347" y="173"/>
                  <a:pt x="347" y="174"/>
                </a:cubicBezTo>
                <a:close/>
                <a:moveTo>
                  <a:pt x="479" y="14"/>
                </a:moveTo>
                <a:cubicBezTo>
                  <a:pt x="480" y="14"/>
                  <a:pt x="480" y="14"/>
                  <a:pt x="480" y="14"/>
                </a:cubicBezTo>
                <a:cubicBezTo>
                  <a:pt x="480" y="13"/>
                  <a:pt x="480" y="14"/>
                  <a:pt x="479" y="14"/>
                </a:cubicBezTo>
                <a:close/>
                <a:moveTo>
                  <a:pt x="464" y="32"/>
                </a:moveTo>
                <a:cubicBezTo>
                  <a:pt x="464" y="33"/>
                  <a:pt x="464" y="33"/>
                  <a:pt x="465" y="32"/>
                </a:cubicBezTo>
                <a:cubicBezTo>
                  <a:pt x="464" y="32"/>
                  <a:pt x="464" y="32"/>
                  <a:pt x="464" y="32"/>
                </a:cubicBezTo>
                <a:close/>
                <a:moveTo>
                  <a:pt x="482" y="10"/>
                </a:moveTo>
                <a:cubicBezTo>
                  <a:pt x="480" y="10"/>
                  <a:pt x="477" y="9"/>
                  <a:pt x="476" y="11"/>
                </a:cubicBezTo>
                <a:cubicBezTo>
                  <a:pt x="475" y="10"/>
                  <a:pt x="475" y="11"/>
                  <a:pt x="475" y="10"/>
                </a:cubicBezTo>
                <a:cubicBezTo>
                  <a:pt x="474" y="10"/>
                  <a:pt x="474" y="11"/>
                  <a:pt x="474" y="11"/>
                </a:cubicBezTo>
                <a:cubicBezTo>
                  <a:pt x="474" y="11"/>
                  <a:pt x="474" y="10"/>
                  <a:pt x="473" y="10"/>
                </a:cubicBezTo>
                <a:cubicBezTo>
                  <a:pt x="473" y="10"/>
                  <a:pt x="473" y="11"/>
                  <a:pt x="472" y="11"/>
                </a:cubicBezTo>
                <a:cubicBezTo>
                  <a:pt x="473" y="11"/>
                  <a:pt x="475" y="12"/>
                  <a:pt x="476" y="11"/>
                </a:cubicBezTo>
                <a:cubicBezTo>
                  <a:pt x="477" y="11"/>
                  <a:pt x="478" y="11"/>
                  <a:pt x="480" y="11"/>
                </a:cubicBezTo>
                <a:cubicBezTo>
                  <a:pt x="480" y="11"/>
                  <a:pt x="481" y="11"/>
                  <a:pt x="482" y="11"/>
                </a:cubicBezTo>
                <a:cubicBezTo>
                  <a:pt x="482" y="10"/>
                  <a:pt x="483" y="10"/>
                  <a:pt x="482" y="10"/>
                </a:cubicBezTo>
                <a:close/>
                <a:moveTo>
                  <a:pt x="347" y="174"/>
                </a:moveTo>
                <a:cubicBezTo>
                  <a:pt x="345" y="173"/>
                  <a:pt x="344" y="173"/>
                  <a:pt x="342" y="174"/>
                </a:cubicBezTo>
                <a:cubicBezTo>
                  <a:pt x="344" y="175"/>
                  <a:pt x="346" y="175"/>
                  <a:pt x="347" y="174"/>
                </a:cubicBezTo>
                <a:close/>
                <a:moveTo>
                  <a:pt x="466" y="28"/>
                </a:move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9"/>
                  <a:pt x="466" y="29"/>
                </a:cubicBezTo>
                <a:cubicBezTo>
                  <a:pt x="466" y="29"/>
                  <a:pt x="466" y="28"/>
                  <a:pt x="466" y="28"/>
                </a:cubicBezTo>
                <a:close/>
                <a:moveTo>
                  <a:pt x="477" y="12"/>
                </a:moveTo>
                <a:cubicBezTo>
                  <a:pt x="477" y="12"/>
                  <a:pt x="477" y="12"/>
                  <a:pt x="477" y="12"/>
                </a:cubicBezTo>
                <a:cubicBezTo>
                  <a:pt x="478" y="13"/>
                  <a:pt x="478" y="12"/>
                  <a:pt x="478" y="12"/>
                </a:cubicBezTo>
                <a:cubicBezTo>
                  <a:pt x="478" y="12"/>
                  <a:pt x="478" y="12"/>
                  <a:pt x="477" y="12"/>
                </a:cubicBezTo>
                <a:close/>
                <a:moveTo>
                  <a:pt x="473" y="19"/>
                </a:moveTo>
                <a:cubicBezTo>
                  <a:pt x="473" y="19"/>
                  <a:pt x="472" y="19"/>
                  <a:pt x="473" y="19"/>
                </a:cubicBezTo>
                <a:close/>
                <a:moveTo>
                  <a:pt x="462" y="31"/>
                </a:moveTo>
                <a:cubicBezTo>
                  <a:pt x="461" y="32"/>
                  <a:pt x="460" y="31"/>
                  <a:pt x="459" y="32"/>
                </a:cubicBezTo>
                <a:cubicBezTo>
                  <a:pt x="459" y="33"/>
                  <a:pt x="463" y="33"/>
                  <a:pt x="462" y="31"/>
                </a:cubicBezTo>
                <a:close/>
                <a:moveTo>
                  <a:pt x="476" y="13"/>
                </a:moveTo>
                <a:cubicBezTo>
                  <a:pt x="476" y="13"/>
                  <a:pt x="476" y="13"/>
                  <a:pt x="476" y="13"/>
                </a:cubicBezTo>
                <a:close/>
                <a:moveTo>
                  <a:pt x="463" y="28"/>
                </a:moveTo>
                <a:cubicBezTo>
                  <a:pt x="463" y="29"/>
                  <a:pt x="462" y="28"/>
                  <a:pt x="462" y="28"/>
                </a:cubicBezTo>
                <a:cubicBezTo>
                  <a:pt x="462" y="28"/>
                  <a:pt x="462" y="29"/>
                  <a:pt x="462" y="29"/>
                </a:cubicBezTo>
                <a:cubicBezTo>
                  <a:pt x="462" y="29"/>
                  <a:pt x="462" y="29"/>
                  <a:pt x="461" y="29"/>
                </a:cubicBezTo>
                <a:cubicBezTo>
                  <a:pt x="462" y="29"/>
                  <a:pt x="463" y="29"/>
                  <a:pt x="463" y="29"/>
                </a:cubicBezTo>
                <a:cubicBezTo>
                  <a:pt x="463" y="29"/>
                  <a:pt x="463" y="28"/>
                  <a:pt x="463" y="28"/>
                </a:cubicBezTo>
                <a:close/>
                <a:moveTo>
                  <a:pt x="342" y="174"/>
                </a:moveTo>
                <a:cubicBezTo>
                  <a:pt x="342" y="173"/>
                  <a:pt x="342" y="174"/>
                  <a:pt x="342" y="174"/>
                </a:cubicBezTo>
                <a:close/>
                <a:moveTo>
                  <a:pt x="459" y="31"/>
                </a:moveTo>
                <a:cubicBezTo>
                  <a:pt x="459" y="30"/>
                  <a:pt x="460" y="31"/>
                  <a:pt x="459" y="31"/>
                </a:cubicBezTo>
                <a:close/>
                <a:moveTo>
                  <a:pt x="468" y="19"/>
                </a:moveTo>
                <a:cubicBezTo>
                  <a:pt x="468" y="19"/>
                  <a:pt x="468" y="19"/>
                  <a:pt x="469" y="19"/>
                </a:cubicBezTo>
                <a:cubicBezTo>
                  <a:pt x="468" y="19"/>
                  <a:pt x="468" y="19"/>
                  <a:pt x="468" y="19"/>
                </a:cubicBezTo>
                <a:close/>
                <a:moveTo>
                  <a:pt x="459" y="28"/>
                </a:moveTo>
                <a:cubicBezTo>
                  <a:pt x="460" y="29"/>
                  <a:pt x="460" y="29"/>
                  <a:pt x="460" y="29"/>
                </a:cubicBezTo>
                <a:cubicBezTo>
                  <a:pt x="460" y="28"/>
                  <a:pt x="460" y="29"/>
                  <a:pt x="461" y="29"/>
                </a:cubicBezTo>
                <a:cubicBezTo>
                  <a:pt x="461" y="28"/>
                  <a:pt x="460" y="28"/>
                  <a:pt x="459" y="28"/>
                </a:cubicBezTo>
                <a:close/>
                <a:moveTo>
                  <a:pt x="458" y="31"/>
                </a:moveTo>
                <a:cubicBezTo>
                  <a:pt x="457" y="30"/>
                  <a:pt x="457" y="31"/>
                  <a:pt x="456" y="31"/>
                </a:cubicBezTo>
                <a:cubicBezTo>
                  <a:pt x="455" y="30"/>
                  <a:pt x="454" y="30"/>
                  <a:pt x="453" y="30"/>
                </a:cubicBezTo>
                <a:cubicBezTo>
                  <a:pt x="453" y="29"/>
                  <a:pt x="451" y="30"/>
                  <a:pt x="451" y="30"/>
                </a:cubicBezTo>
                <a:cubicBezTo>
                  <a:pt x="451" y="31"/>
                  <a:pt x="451" y="30"/>
                  <a:pt x="452" y="30"/>
                </a:cubicBezTo>
                <a:cubicBezTo>
                  <a:pt x="452" y="31"/>
                  <a:pt x="451" y="31"/>
                  <a:pt x="452" y="32"/>
                </a:cubicBezTo>
                <a:cubicBezTo>
                  <a:pt x="452" y="32"/>
                  <a:pt x="452" y="32"/>
                  <a:pt x="452" y="33"/>
                </a:cubicBezTo>
                <a:cubicBezTo>
                  <a:pt x="453" y="33"/>
                  <a:pt x="453" y="33"/>
                  <a:pt x="453" y="33"/>
                </a:cubicBezTo>
                <a:cubicBezTo>
                  <a:pt x="453" y="32"/>
                  <a:pt x="455" y="31"/>
                  <a:pt x="456" y="32"/>
                </a:cubicBezTo>
                <a:cubicBezTo>
                  <a:pt x="456" y="32"/>
                  <a:pt x="456" y="32"/>
                  <a:pt x="455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32"/>
                  <a:pt x="457" y="31"/>
                  <a:pt x="458" y="31"/>
                </a:cubicBezTo>
                <a:close/>
                <a:moveTo>
                  <a:pt x="472" y="14"/>
                </a:moveTo>
                <a:cubicBezTo>
                  <a:pt x="472" y="14"/>
                  <a:pt x="472" y="14"/>
                  <a:pt x="472" y="14"/>
                </a:cubicBezTo>
                <a:cubicBezTo>
                  <a:pt x="472" y="14"/>
                  <a:pt x="472" y="14"/>
                  <a:pt x="472" y="14"/>
                </a:cubicBezTo>
                <a:close/>
                <a:moveTo>
                  <a:pt x="465" y="19"/>
                </a:moveTo>
                <a:cubicBezTo>
                  <a:pt x="465" y="19"/>
                  <a:pt x="466" y="19"/>
                  <a:pt x="466" y="19"/>
                </a:cubicBezTo>
                <a:cubicBezTo>
                  <a:pt x="466" y="19"/>
                  <a:pt x="466" y="19"/>
                  <a:pt x="466" y="19"/>
                </a:cubicBezTo>
                <a:cubicBezTo>
                  <a:pt x="466" y="19"/>
                  <a:pt x="466" y="19"/>
                  <a:pt x="465" y="19"/>
                </a:cubicBezTo>
                <a:close/>
                <a:moveTo>
                  <a:pt x="458" y="28"/>
                </a:moveTo>
                <a:cubicBezTo>
                  <a:pt x="458" y="28"/>
                  <a:pt x="458" y="28"/>
                  <a:pt x="458" y="28"/>
                </a:cubicBezTo>
                <a:close/>
                <a:moveTo>
                  <a:pt x="472" y="10"/>
                </a:moveTo>
                <a:cubicBezTo>
                  <a:pt x="471" y="10"/>
                  <a:pt x="470" y="10"/>
                  <a:pt x="469" y="9"/>
                </a:cubicBezTo>
                <a:cubicBezTo>
                  <a:pt x="468" y="9"/>
                  <a:pt x="466" y="10"/>
                  <a:pt x="465" y="9"/>
                </a:cubicBezTo>
                <a:cubicBezTo>
                  <a:pt x="465" y="10"/>
                  <a:pt x="464" y="10"/>
                  <a:pt x="464" y="11"/>
                </a:cubicBezTo>
                <a:cubicBezTo>
                  <a:pt x="465" y="11"/>
                  <a:pt x="464" y="10"/>
                  <a:pt x="465" y="11"/>
                </a:cubicBezTo>
                <a:cubicBezTo>
                  <a:pt x="465" y="11"/>
                  <a:pt x="465" y="11"/>
                  <a:pt x="465" y="11"/>
                </a:cubicBezTo>
                <a:cubicBezTo>
                  <a:pt x="467" y="10"/>
                  <a:pt x="470" y="11"/>
                  <a:pt x="472" y="11"/>
                </a:cubicBezTo>
                <a:cubicBezTo>
                  <a:pt x="472" y="11"/>
                  <a:pt x="472" y="11"/>
                  <a:pt x="472" y="10"/>
                </a:cubicBezTo>
                <a:close/>
                <a:moveTo>
                  <a:pt x="469" y="14"/>
                </a:moveTo>
                <a:cubicBezTo>
                  <a:pt x="469" y="14"/>
                  <a:pt x="469" y="15"/>
                  <a:pt x="470" y="14"/>
                </a:cubicBezTo>
                <a:cubicBezTo>
                  <a:pt x="470" y="14"/>
                  <a:pt x="469" y="13"/>
                  <a:pt x="469" y="14"/>
                </a:cubicBezTo>
                <a:close/>
                <a:moveTo>
                  <a:pt x="457" y="28"/>
                </a:moveTo>
                <a:cubicBezTo>
                  <a:pt x="457" y="29"/>
                  <a:pt x="456" y="27"/>
                  <a:pt x="455" y="28"/>
                </a:cubicBezTo>
                <a:cubicBezTo>
                  <a:pt x="457" y="28"/>
                  <a:pt x="456" y="29"/>
                  <a:pt x="458" y="29"/>
                </a:cubicBezTo>
                <a:cubicBezTo>
                  <a:pt x="457" y="28"/>
                  <a:pt x="458" y="28"/>
                  <a:pt x="457" y="28"/>
                </a:cubicBezTo>
                <a:close/>
                <a:moveTo>
                  <a:pt x="463" y="19"/>
                </a:moveTo>
                <a:cubicBezTo>
                  <a:pt x="464" y="19"/>
                  <a:pt x="464" y="19"/>
                  <a:pt x="464" y="19"/>
                </a:cubicBezTo>
                <a:cubicBezTo>
                  <a:pt x="464" y="19"/>
                  <a:pt x="464" y="18"/>
                  <a:pt x="463" y="19"/>
                </a:cubicBezTo>
                <a:close/>
                <a:moveTo>
                  <a:pt x="463" y="20"/>
                </a:moveTo>
                <a:cubicBezTo>
                  <a:pt x="462" y="19"/>
                  <a:pt x="463" y="21"/>
                  <a:pt x="463" y="20"/>
                </a:cubicBezTo>
                <a:close/>
                <a:moveTo>
                  <a:pt x="454" y="28"/>
                </a:moveTo>
                <a:cubicBezTo>
                  <a:pt x="453" y="28"/>
                  <a:pt x="453" y="28"/>
                  <a:pt x="452" y="28"/>
                </a:cubicBezTo>
                <a:cubicBezTo>
                  <a:pt x="452" y="28"/>
                  <a:pt x="453" y="28"/>
                  <a:pt x="452" y="27"/>
                </a:cubicBezTo>
                <a:cubicBezTo>
                  <a:pt x="452" y="27"/>
                  <a:pt x="452" y="28"/>
                  <a:pt x="451" y="28"/>
                </a:cubicBezTo>
                <a:cubicBezTo>
                  <a:pt x="452" y="28"/>
                  <a:pt x="453" y="29"/>
                  <a:pt x="454" y="28"/>
                </a:cubicBezTo>
                <a:cubicBezTo>
                  <a:pt x="454" y="28"/>
                  <a:pt x="454" y="28"/>
                  <a:pt x="454" y="28"/>
                </a:cubicBezTo>
                <a:close/>
                <a:moveTo>
                  <a:pt x="460" y="18"/>
                </a:moveTo>
                <a:cubicBezTo>
                  <a:pt x="460" y="19"/>
                  <a:pt x="461" y="19"/>
                  <a:pt x="461" y="19"/>
                </a:cubicBezTo>
                <a:cubicBezTo>
                  <a:pt x="461" y="18"/>
                  <a:pt x="461" y="18"/>
                  <a:pt x="460" y="18"/>
                </a:cubicBezTo>
                <a:close/>
                <a:moveTo>
                  <a:pt x="451" y="31"/>
                </a:moveTo>
                <a:cubicBezTo>
                  <a:pt x="450" y="30"/>
                  <a:pt x="450" y="31"/>
                  <a:pt x="449" y="31"/>
                </a:cubicBezTo>
                <a:cubicBezTo>
                  <a:pt x="450" y="32"/>
                  <a:pt x="449" y="32"/>
                  <a:pt x="450" y="32"/>
                </a:cubicBezTo>
                <a:cubicBezTo>
                  <a:pt x="450" y="32"/>
                  <a:pt x="450" y="31"/>
                  <a:pt x="451" y="31"/>
                </a:cubicBezTo>
                <a:close/>
                <a:moveTo>
                  <a:pt x="465" y="14"/>
                </a:moveTo>
                <a:cubicBezTo>
                  <a:pt x="464" y="13"/>
                  <a:pt x="465" y="14"/>
                  <a:pt x="465" y="14"/>
                </a:cubicBezTo>
                <a:close/>
                <a:moveTo>
                  <a:pt x="453" y="27"/>
                </a:moveTo>
                <a:cubicBezTo>
                  <a:pt x="453" y="27"/>
                  <a:pt x="453" y="27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8"/>
                  <a:pt x="453" y="28"/>
                  <a:pt x="453" y="28"/>
                </a:cubicBezTo>
                <a:cubicBezTo>
                  <a:pt x="453" y="27"/>
                  <a:pt x="453" y="27"/>
                  <a:pt x="453" y="27"/>
                </a:cubicBezTo>
                <a:close/>
                <a:moveTo>
                  <a:pt x="459" y="17"/>
                </a:moveTo>
                <a:cubicBezTo>
                  <a:pt x="460" y="17"/>
                  <a:pt x="461" y="17"/>
                  <a:pt x="461" y="17"/>
                </a:cubicBezTo>
                <a:cubicBezTo>
                  <a:pt x="461" y="16"/>
                  <a:pt x="460" y="17"/>
                  <a:pt x="459" y="17"/>
                </a:cubicBezTo>
                <a:close/>
                <a:moveTo>
                  <a:pt x="462" y="15"/>
                </a:moveTo>
                <a:cubicBezTo>
                  <a:pt x="462" y="15"/>
                  <a:pt x="463" y="15"/>
                  <a:pt x="463" y="15"/>
                </a:cubicBezTo>
                <a:cubicBezTo>
                  <a:pt x="463" y="14"/>
                  <a:pt x="462" y="14"/>
                  <a:pt x="462" y="15"/>
                </a:cubicBezTo>
                <a:close/>
                <a:moveTo>
                  <a:pt x="458" y="20"/>
                </a:moveTo>
                <a:cubicBezTo>
                  <a:pt x="458" y="20"/>
                  <a:pt x="459" y="21"/>
                  <a:pt x="458" y="20"/>
                </a:cubicBezTo>
                <a:close/>
                <a:moveTo>
                  <a:pt x="457" y="19"/>
                </a:moveTo>
                <a:cubicBezTo>
                  <a:pt x="458" y="19"/>
                  <a:pt x="459" y="19"/>
                  <a:pt x="460" y="18"/>
                </a:cubicBezTo>
                <a:cubicBezTo>
                  <a:pt x="459" y="18"/>
                  <a:pt x="458" y="18"/>
                  <a:pt x="457" y="19"/>
                </a:cubicBezTo>
                <a:close/>
                <a:moveTo>
                  <a:pt x="437" y="32"/>
                </a:moveTo>
                <a:cubicBezTo>
                  <a:pt x="436" y="32"/>
                  <a:pt x="437" y="32"/>
                  <a:pt x="437" y="32"/>
                </a:cubicBezTo>
                <a:cubicBezTo>
                  <a:pt x="436" y="31"/>
                  <a:pt x="435" y="31"/>
                  <a:pt x="435" y="30"/>
                </a:cubicBezTo>
                <a:cubicBezTo>
                  <a:pt x="436" y="31"/>
                  <a:pt x="436" y="29"/>
                  <a:pt x="437" y="30"/>
                </a:cubicBezTo>
                <a:cubicBezTo>
                  <a:pt x="437" y="31"/>
                  <a:pt x="439" y="31"/>
                  <a:pt x="438" y="32"/>
                </a:cubicBezTo>
                <a:cubicBezTo>
                  <a:pt x="439" y="32"/>
                  <a:pt x="440" y="32"/>
                  <a:pt x="440" y="32"/>
                </a:cubicBezTo>
                <a:cubicBezTo>
                  <a:pt x="441" y="32"/>
                  <a:pt x="442" y="31"/>
                  <a:pt x="442" y="32"/>
                </a:cubicBezTo>
                <a:cubicBezTo>
                  <a:pt x="442" y="31"/>
                  <a:pt x="443" y="31"/>
                  <a:pt x="443" y="31"/>
                </a:cubicBezTo>
                <a:cubicBezTo>
                  <a:pt x="444" y="32"/>
                  <a:pt x="444" y="32"/>
                  <a:pt x="445" y="32"/>
                </a:cubicBezTo>
                <a:cubicBezTo>
                  <a:pt x="445" y="32"/>
                  <a:pt x="445" y="32"/>
                  <a:pt x="445" y="32"/>
                </a:cubicBezTo>
                <a:cubicBezTo>
                  <a:pt x="446" y="32"/>
                  <a:pt x="447" y="32"/>
                  <a:pt x="448" y="32"/>
                </a:cubicBezTo>
                <a:cubicBezTo>
                  <a:pt x="448" y="32"/>
                  <a:pt x="449" y="32"/>
                  <a:pt x="448" y="31"/>
                </a:cubicBezTo>
                <a:cubicBezTo>
                  <a:pt x="448" y="32"/>
                  <a:pt x="448" y="31"/>
                  <a:pt x="448" y="31"/>
                </a:cubicBezTo>
                <a:cubicBezTo>
                  <a:pt x="447" y="32"/>
                  <a:pt x="446" y="31"/>
                  <a:pt x="445" y="31"/>
                </a:cubicBezTo>
                <a:cubicBezTo>
                  <a:pt x="445" y="31"/>
                  <a:pt x="445" y="32"/>
                  <a:pt x="445" y="31"/>
                </a:cubicBezTo>
                <a:cubicBezTo>
                  <a:pt x="444" y="30"/>
                  <a:pt x="443" y="31"/>
                  <a:pt x="443" y="30"/>
                </a:cubicBezTo>
                <a:cubicBezTo>
                  <a:pt x="441" y="31"/>
                  <a:pt x="439" y="29"/>
                  <a:pt x="438" y="30"/>
                </a:cubicBezTo>
                <a:cubicBezTo>
                  <a:pt x="438" y="30"/>
                  <a:pt x="437" y="30"/>
                  <a:pt x="437" y="29"/>
                </a:cubicBezTo>
                <a:cubicBezTo>
                  <a:pt x="436" y="29"/>
                  <a:pt x="435" y="29"/>
                  <a:pt x="434" y="30"/>
                </a:cubicBezTo>
                <a:cubicBezTo>
                  <a:pt x="434" y="29"/>
                  <a:pt x="433" y="28"/>
                  <a:pt x="432" y="28"/>
                </a:cubicBezTo>
                <a:cubicBezTo>
                  <a:pt x="433" y="29"/>
                  <a:pt x="433" y="29"/>
                  <a:pt x="432" y="29"/>
                </a:cubicBezTo>
                <a:cubicBezTo>
                  <a:pt x="435" y="30"/>
                  <a:pt x="435" y="32"/>
                  <a:pt x="437" y="32"/>
                </a:cubicBezTo>
                <a:close/>
                <a:moveTo>
                  <a:pt x="450" y="28"/>
                </a:moveTo>
                <a:cubicBezTo>
                  <a:pt x="450" y="28"/>
                  <a:pt x="451" y="29"/>
                  <a:pt x="450" y="28"/>
                </a:cubicBezTo>
                <a:close/>
                <a:moveTo>
                  <a:pt x="457" y="19"/>
                </a:move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7" y="19"/>
                </a:cubicBezTo>
                <a:cubicBezTo>
                  <a:pt x="457" y="19"/>
                  <a:pt x="457" y="19"/>
                  <a:pt x="458" y="19"/>
                </a:cubicBezTo>
                <a:cubicBezTo>
                  <a:pt x="457" y="19"/>
                  <a:pt x="457" y="19"/>
                  <a:pt x="457" y="19"/>
                </a:cubicBezTo>
                <a:close/>
                <a:moveTo>
                  <a:pt x="462" y="13"/>
                </a:moveTo>
                <a:cubicBezTo>
                  <a:pt x="462" y="13"/>
                  <a:pt x="462" y="13"/>
                  <a:pt x="462" y="13"/>
                </a:cubicBezTo>
                <a:close/>
                <a:moveTo>
                  <a:pt x="462" y="13"/>
                </a:moveTo>
                <a:cubicBezTo>
                  <a:pt x="461" y="13"/>
                  <a:pt x="462" y="14"/>
                  <a:pt x="462" y="13"/>
                </a:cubicBezTo>
                <a:close/>
                <a:moveTo>
                  <a:pt x="460" y="14"/>
                </a:moveTo>
                <a:cubicBezTo>
                  <a:pt x="460" y="15"/>
                  <a:pt x="461" y="14"/>
                  <a:pt x="461" y="14"/>
                </a:cubicBezTo>
                <a:cubicBezTo>
                  <a:pt x="460" y="14"/>
                  <a:pt x="460" y="14"/>
                  <a:pt x="460" y="14"/>
                </a:cubicBezTo>
                <a:close/>
                <a:moveTo>
                  <a:pt x="461" y="14"/>
                </a:moveTo>
                <a:cubicBezTo>
                  <a:pt x="461" y="14"/>
                  <a:pt x="461" y="14"/>
                  <a:pt x="461" y="13"/>
                </a:cubicBezTo>
                <a:cubicBezTo>
                  <a:pt x="461" y="14"/>
                  <a:pt x="461" y="14"/>
                  <a:pt x="461" y="14"/>
                </a:cubicBezTo>
                <a:close/>
                <a:moveTo>
                  <a:pt x="443" y="34"/>
                </a:moveTo>
                <a:cubicBezTo>
                  <a:pt x="443" y="35"/>
                  <a:pt x="444" y="34"/>
                  <a:pt x="443" y="34"/>
                </a:cubicBezTo>
                <a:close/>
                <a:moveTo>
                  <a:pt x="463" y="9"/>
                </a:moveTo>
                <a:cubicBezTo>
                  <a:pt x="462" y="10"/>
                  <a:pt x="462" y="9"/>
                  <a:pt x="461" y="9"/>
                </a:cubicBezTo>
                <a:cubicBezTo>
                  <a:pt x="461" y="10"/>
                  <a:pt x="461" y="10"/>
                  <a:pt x="461" y="10"/>
                </a:cubicBezTo>
                <a:cubicBezTo>
                  <a:pt x="462" y="11"/>
                  <a:pt x="462" y="11"/>
                  <a:pt x="463" y="10"/>
                </a:cubicBezTo>
                <a:cubicBezTo>
                  <a:pt x="463" y="10"/>
                  <a:pt x="464" y="10"/>
                  <a:pt x="463" y="9"/>
                </a:cubicBezTo>
                <a:close/>
                <a:moveTo>
                  <a:pt x="443" y="34"/>
                </a:moveTo>
                <a:cubicBezTo>
                  <a:pt x="444" y="34"/>
                  <a:pt x="443" y="34"/>
                  <a:pt x="443" y="34"/>
                </a:cubicBezTo>
                <a:close/>
                <a:moveTo>
                  <a:pt x="455" y="20"/>
                </a:moveTo>
                <a:cubicBezTo>
                  <a:pt x="454" y="20"/>
                  <a:pt x="455" y="21"/>
                  <a:pt x="455" y="20"/>
                </a:cubicBezTo>
                <a:close/>
                <a:moveTo>
                  <a:pt x="444" y="33"/>
                </a:moveTo>
                <a:cubicBezTo>
                  <a:pt x="444" y="33"/>
                  <a:pt x="444" y="33"/>
                  <a:pt x="444" y="33"/>
                </a:cubicBezTo>
                <a:close/>
                <a:moveTo>
                  <a:pt x="456" y="17"/>
                </a:moveTo>
                <a:cubicBezTo>
                  <a:pt x="456" y="17"/>
                  <a:pt x="456" y="18"/>
                  <a:pt x="456" y="18"/>
                </a:cubicBezTo>
                <a:cubicBezTo>
                  <a:pt x="456" y="18"/>
                  <a:pt x="457" y="17"/>
                  <a:pt x="456" y="17"/>
                </a:cubicBezTo>
                <a:close/>
                <a:moveTo>
                  <a:pt x="459" y="14"/>
                </a:moveTo>
                <a:cubicBezTo>
                  <a:pt x="459" y="14"/>
                  <a:pt x="459" y="14"/>
                  <a:pt x="459" y="14"/>
                </a:cubicBezTo>
                <a:close/>
                <a:moveTo>
                  <a:pt x="455" y="18"/>
                </a:moveTo>
                <a:cubicBezTo>
                  <a:pt x="454" y="18"/>
                  <a:pt x="454" y="18"/>
                  <a:pt x="454" y="19"/>
                </a:cubicBezTo>
                <a:cubicBezTo>
                  <a:pt x="454" y="19"/>
                  <a:pt x="455" y="19"/>
                  <a:pt x="455" y="19"/>
                </a:cubicBezTo>
                <a:cubicBezTo>
                  <a:pt x="454" y="18"/>
                  <a:pt x="456" y="18"/>
                  <a:pt x="455" y="18"/>
                </a:cubicBezTo>
                <a:close/>
                <a:moveTo>
                  <a:pt x="448" y="27"/>
                </a:moveTo>
                <a:cubicBezTo>
                  <a:pt x="448" y="28"/>
                  <a:pt x="446" y="27"/>
                  <a:pt x="446" y="28"/>
                </a:cubicBezTo>
                <a:cubicBezTo>
                  <a:pt x="447" y="28"/>
                  <a:pt x="447" y="28"/>
                  <a:pt x="448" y="28"/>
                </a:cubicBezTo>
                <a:cubicBezTo>
                  <a:pt x="447" y="27"/>
                  <a:pt x="448" y="27"/>
                  <a:pt x="448" y="27"/>
                </a:cubicBezTo>
                <a:close/>
                <a:moveTo>
                  <a:pt x="459" y="14"/>
                </a:moveTo>
                <a:cubicBezTo>
                  <a:pt x="458" y="14"/>
                  <a:pt x="459" y="14"/>
                  <a:pt x="459" y="14"/>
                </a:cubicBezTo>
                <a:cubicBezTo>
                  <a:pt x="459" y="14"/>
                  <a:pt x="459" y="14"/>
                  <a:pt x="459" y="14"/>
                </a:cubicBezTo>
                <a:close/>
                <a:moveTo>
                  <a:pt x="459" y="14"/>
                </a:moveTo>
                <a:cubicBezTo>
                  <a:pt x="459" y="13"/>
                  <a:pt x="458" y="13"/>
                  <a:pt x="459" y="14"/>
                </a:cubicBezTo>
                <a:close/>
                <a:moveTo>
                  <a:pt x="457" y="14"/>
                </a:moveTo>
                <a:cubicBezTo>
                  <a:pt x="456" y="13"/>
                  <a:pt x="457" y="15"/>
                  <a:pt x="457" y="14"/>
                </a:cubicBezTo>
                <a:close/>
                <a:moveTo>
                  <a:pt x="445" y="27"/>
                </a:moveTo>
                <a:cubicBezTo>
                  <a:pt x="445" y="27"/>
                  <a:pt x="444" y="27"/>
                  <a:pt x="444" y="28"/>
                </a:cubicBezTo>
                <a:cubicBezTo>
                  <a:pt x="444" y="28"/>
                  <a:pt x="445" y="28"/>
                  <a:pt x="445" y="28"/>
                </a:cubicBezTo>
                <a:cubicBezTo>
                  <a:pt x="445" y="27"/>
                  <a:pt x="445" y="26"/>
                  <a:pt x="445" y="27"/>
                </a:cubicBezTo>
                <a:close/>
                <a:moveTo>
                  <a:pt x="445" y="26"/>
                </a:moveTo>
                <a:cubicBezTo>
                  <a:pt x="445" y="26"/>
                  <a:pt x="445" y="26"/>
                  <a:pt x="445" y="26"/>
                </a:cubicBezTo>
                <a:cubicBezTo>
                  <a:pt x="445" y="25"/>
                  <a:pt x="444" y="26"/>
                  <a:pt x="445" y="26"/>
                </a:cubicBezTo>
                <a:close/>
                <a:moveTo>
                  <a:pt x="438" y="34"/>
                </a:moveTo>
                <a:cubicBezTo>
                  <a:pt x="438" y="34"/>
                  <a:pt x="438" y="34"/>
                  <a:pt x="438" y="34"/>
                </a:cubicBezTo>
                <a:cubicBezTo>
                  <a:pt x="438" y="34"/>
                  <a:pt x="438" y="35"/>
                  <a:pt x="438" y="34"/>
                </a:cubicBezTo>
                <a:cubicBezTo>
                  <a:pt x="438" y="34"/>
                  <a:pt x="438" y="34"/>
                  <a:pt x="438" y="34"/>
                </a:cubicBezTo>
                <a:close/>
                <a:moveTo>
                  <a:pt x="324" y="172"/>
                </a:moveTo>
                <a:cubicBezTo>
                  <a:pt x="324" y="172"/>
                  <a:pt x="324" y="172"/>
                  <a:pt x="323" y="172"/>
                </a:cubicBezTo>
                <a:cubicBezTo>
                  <a:pt x="323" y="172"/>
                  <a:pt x="324" y="172"/>
                  <a:pt x="324" y="172"/>
                </a:cubicBezTo>
                <a:cubicBezTo>
                  <a:pt x="324" y="172"/>
                  <a:pt x="324" y="173"/>
                  <a:pt x="324" y="172"/>
                </a:cubicBezTo>
                <a:close/>
                <a:moveTo>
                  <a:pt x="451" y="18"/>
                </a:moveTo>
                <a:cubicBezTo>
                  <a:pt x="452" y="18"/>
                  <a:pt x="452" y="17"/>
                  <a:pt x="452" y="17"/>
                </a:cubicBezTo>
                <a:cubicBezTo>
                  <a:pt x="452" y="16"/>
                  <a:pt x="451" y="17"/>
                  <a:pt x="451" y="18"/>
                </a:cubicBezTo>
                <a:close/>
                <a:moveTo>
                  <a:pt x="450" y="18"/>
                </a:moveTo>
                <a:cubicBezTo>
                  <a:pt x="450" y="18"/>
                  <a:pt x="451" y="18"/>
                  <a:pt x="451" y="18"/>
                </a:cubicBezTo>
                <a:cubicBezTo>
                  <a:pt x="450" y="18"/>
                  <a:pt x="450" y="18"/>
                  <a:pt x="450" y="18"/>
                </a:cubicBezTo>
                <a:close/>
                <a:moveTo>
                  <a:pt x="442" y="27"/>
                </a:moveTo>
                <a:cubicBezTo>
                  <a:pt x="442" y="27"/>
                  <a:pt x="442" y="27"/>
                  <a:pt x="442" y="27"/>
                </a:cubicBezTo>
                <a:cubicBezTo>
                  <a:pt x="442" y="28"/>
                  <a:pt x="443" y="28"/>
                  <a:pt x="443" y="28"/>
                </a:cubicBezTo>
                <a:cubicBezTo>
                  <a:pt x="443" y="27"/>
                  <a:pt x="443" y="27"/>
                  <a:pt x="442" y="27"/>
                </a:cubicBezTo>
                <a:close/>
                <a:moveTo>
                  <a:pt x="437" y="32"/>
                </a:moveTo>
                <a:cubicBezTo>
                  <a:pt x="438" y="33"/>
                  <a:pt x="438" y="33"/>
                  <a:pt x="438" y="33"/>
                </a:cubicBezTo>
                <a:cubicBezTo>
                  <a:pt x="438" y="33"/>
                  <a:pt x="438" y="33"/>
                  <a:pt x="439" y="33"/>
                </a:cubicBezTo>
                <a:cubicBezTo>
                  <a:pt x="438" y="33"/>
                  <a:pt x="438" y="32"/>
                  <a:pt x="437" y="32"/>
                </a:cubicBezTo>
                <a:close/>
                <a:moveTo>
                  <a:pt x="452" y="13"/>
                </a:moveTo>
                <a:cubicBezTo>
                  <a:pt x="452" y="13"/>
                  <a:pt x="452" y="14"/>
                  <a:pt x="452" y="14"/>
                </a:cubicBezTo>
                <a:cubicBezTo>
                  <a:pt x="452" y="14"/>
                  <a:pt x="453" y="14"/>
                  <a:pt x="452" y="13"/>
                </a:cubicBezTo>
                <a:close/>
                <a:moveTo>
                  <a:pt x="441" y="27"/>
                </a:moveTo>
                <a:cubicBezTo>
                  <a:pt x="441" y="28"/>
                  <a:pt x="441" y="27"/>
                  <a:pt x="441" y="27"/>
                </a:cubicBezTo>
                <a:cubicBezTo>
                  <a:pt x="441" y="27"/>
                  <a:pt x="441" y="27"/>
                  <a:pt x="441" y="27"/>
                </a:cubicBezTo>
                <a:close/>
                <a:moveTo>
                  <a:pt x="439" y="29"/>
                </a:moveTo>
                <a:cubicBezTo>
                  <a:pt x="439" y="29"/>
                  <a:pt x="440" y="29"/>
                  <a:pt x="440" y="29"/>
                </a:cubicBezTo>
                <a:cubicBezTo>
                  <a:pt x="440" y="29"/>
                  <a:pt x="440" y="29"/>
                  <a:pt x="439" y="29"/>
                </a:cubicBezTo>
                <a:close/>
                <a:moveTo>
                  <a:pt x="439" y="29"/>
                </a:moveTo>
                <a:cubicBezTo>
                  <a:pt x="438" y="29"/>
                  <a:pt x="439" y="29"/>
                  <a:pt x="439" y="29"/>
                </a:cubicBezTo>
                <a:close/>
                <a:moveTo>
                  <a:pt x="439" y="27"/>
                </a:moveTo>
                <a:cubicBezTo>
                  <a:pt x="439" y="27"/>
                  <a:pt x="439" y="27"/>
                  <a:pt x="439" y="27"/>
                </a:cubicBezTo>
                <a:cubicBezTo>
                  <a:pt x="439" y="27"/>
                  <a:pt x="440" y="28"/>
                  <a:pt x="440" y="27"/>
                </a:cubicBezTo>
                <a:cubicBezTo>
                  <a:pt x="440" y="27"/>
                  <a:pt x="440" y="27"/>
                  <a:pt x="439" y="27"/>
                </a:cubicBezTo>
                <a:close/>
                <a:moveTo>
                  <a:pt x="454" y="9"/>
                </a:moveTo>
                <a:cubicBezTo>
                  <a:pt x="454" y="9"/>
                  <a:pt x="453" y="9"/>
                  <a:pt x="453" y="9"/>
                </a:cubicBezTo>
                <a:cubicBezTo>
                  <a:pt x="453" y="9"/>
                  <a:pt x="454" y="10"/>
                  <a:pt x="454" y="10"/>
                </a:cubicBezTo>
                <a:cubicBezTo>
                  <a:pt x="454" y="9"/>
                  <a:pt x="454" y="9"/>
                  <a:pt x="454" y="9"/>
                </a:cubicBezTo>
                <a:close/>
                <a:moveTo>
                  <a:pt x="437" y="28"/>
                </a:moveTo>
                <a:cubicBezTo>
                  <a:pt x="437" y="29"/>
                  <a:pt x="437" y="29"/>
                  <a:pt x="437" y="29"/>
                </a:cubicBezTo>
                <a:cubicBezTo>
                  <a:pt x="437" y="29"/>
                  <a:pt x="437" y="29"/>
                  <a:pt x="437" y="29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8" y="29"/>
                  <a:pt x="437" y="29"/>
                  <a:pt x="437" y="28"/>
                </a:cubicBezTo>
                <a:close/>
                <a:moveTo>
                  <a:pt x="438" y="26"/>
                </a:moveTo>
                <a:cubicBezTo>
                  <a:pt x="437" y="27"/>
                  <a:pt x="437" y="27"/>
                  <a:pt x="436" y="27"/>
                </a:cubicBezTo>
                <a:cubicBezTo>
                  <a:pt x="436" y="27"/>
                  <a:pt x="436" y="28"/>
                  <a:pt x="437" y="28"/>
                </a:cubicBezTo>
                <a:cubicBezTo>
                  <a:pt x="436" y="28"/>
                  <a:pt x="437" y="27"/>
                  <a:pt x="437" y="27"/>
                </a:cubicBezTo>
                <a:cubicBezTo>
                  <a:pt x="437" y="27"/>
                  <a:pt x="438" y="28"/>
                  <a:pt x="439" y="27"/>
                </a:cubicBezTo>
                <a:cubicBezTo>
                  <a:pt x="438" y="27"/>
                  <a:pt x="438" y="27"/>
                  <a:pt x="438" y="26"/>
                </a:cubicBezTo>
                <a:close/>
                <a:moveTo>
                  <a:pt x="453" y="9"/>
                </a:moveTo>
                <a:cubicBezTo>
                  <a:pt x="452" y="9"/>
                  <a:pt x="453" y="10"/>
                  <a:pt x="453" y="9"/>
                </a:cubicBezTo>
                <a:close/>
                <a:moveTo>
                  <a:pt x="450" y="13"/>
                </a:moveTo>
                <a:cubicBezTo>
                  <a:pt x="450" y="13"/>
                  <a:pt x="450" y="13"/>
                  <a:pt x="450" y="13"/>
                </a:cubicBezTo>
                <a:close/>
                <a:moveTo>
                  <a:pt x="449" y="14"/>
                </a:moveTo>
                <a:cubicBezTo>
                  <a:pt x="449" y="14"/>
                  <a:pt x="449" y="13"/>
                  <a:pt x="449" y="14"/>
                </a:cubicBezTo>
                <a:close/>
                <a:moveTo>
                  <a:pt x="449" y="14"/>
                </a:moveTo>
                <a:cubicBezTo>
                  <a:pt x="448" y="14"/>
                  <a:pt x="449" y="14"/>
                  <a:pt x="449" y="14"/>
                </a:cubicBezTo>
                <a:close/>
                <a:moveTo>
                  <a:pt x="445" y="18"/>
                </a:moveTo>
                <a:cubicBezTo>
                  <a:pt x="444" y="18"/>
                  <a:pt x="445" y="19"/>
                  <a:pt x="445" y="18"/>
                </a:cubicBezTo>
                <a:close/>
                <a:moveTo>
                  <a:pt x="442" y="18"/>
                </a:moveTo>
                <a:cubicBezTo>
                  <a:pt x="443" y="19"/>
                  <a:pt x="444" y="19"/>
                  <a:pt x="444" y="18"/>
                </a:cubicBezTo>
                <a:cubicBezTo>
                  <a:pt x="444" y="18"/>
                  <a:pt x="443" y="18"/>
                  <a:pt x="442" y="18"/>
                </a:cubicBezTo>
                <a:close/>
                <a:moveTo>
                  <a:pt x="437" y="26"/>
                </a:moveTo>
                <a:cubicBezTo>
                  <a:pt x="438" y="26"/>
                  <a:pt x="438" y="26"/>
                  <a:pt x="438" y="26"/>
                </a:cubicBezTo>
                <a:cubicBezTo>
                  <a:pt x="438" y="25"/>
                  <a:pt x="438" y="25"/>
                  <a:pt x="437" y="26"/>
                </a:cubicBezTo>
                <a:close/>
                <a:moveTo>
                  <a:pt x="448" y="14"/>
                </a:moveTo>
                <a:cubicBezTo>
                  <a:pt x="448" y="12"/>
                  <a:pt x="447" y="13"/>
                  <a:pt x="448" y="14"/>
                </a:cubicBezTo>
                <a:close/>
                <a:moveTo>
                  <a:pt x="447" y="11"/>
                </a:moveTo>
                <a:cubicBezTo>
                  <a:pt x="448" y="12"/>
                  <a:pt x="448" y="12"/>
                  <a:pt x="448" y="12"/>
                </a:cubicBezTo>
                <a:cubicBezTo>
                  <a:pt x="448" y="11"/>
                  <a:pt x="448" y="11"/>
                  <a:pt x="447" y="11"/>
                </a:cubicBezTo>
                <a:close/>
                <a:moveTo>
                  <a:pt x="436" y="27"/>
                </a:moveTo>
                <a:cubicBezTo>
                  <a:pt x="436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6"/>
                  <a:pt x="435" y="26"/>
                  <a:pt x="435" y="26"/>
                </a:cubicBezTo>
                <a:cubicBezTo>
                  <a:pt x="435" y="27"/>
                  <a:pt x="435" y="27"/>
                  <a:pt x="435" y="27"/>
                </a:cubicBezTo>
                <a:cubicBezTo>
                  <a:pt x="435" y="27"/>
                  <a:pt x="435" y="27"/>
                  <a:pt x="436" y="27"/>
                </a:cubicBezTo>
                <a:cubicBezTo>
                  <a:pt x="436" y="27"/>
                  <a:pt x="436" y="27"/>
                  <a:pt x="436" y="27"/>
                </a:cubicBezTo>
                <a:close/>
                <a:moveTo>
                  <a:pt x="434" y="27"/>
                </a:moveTo>
                <a:cubicBezTo>
                  <a:pt x="434" y="26"/>
                  <a:pt x="434" y="28"/>
                  <a:pt x="434" y="27"/>
                </a:cubicBezTo>
                <a:close/>
                <a:moveTo>
                  <a:pt x="315" y="172"/>
                </a:moveTo>
                <a:cubicBezTo>
                  <a:pt x="315" y="172"/>
                  <a:pt x="315" y="171"/>
                  <a:pt x="315" y="172"/>
                </a:cubicBezTo>
                <a:close/>
                <a:moveTo>
                  <a:pt x="431" y="29"/>
                </a:moveTo>
                <a:cubicBezTo>
                  <a:pt x="431" y="30"/>
                  <a:pt x="432" y="30"/>
                  <a:pt x="432" y="30"/>
                </a:cubicBezTo>
                <a:cubicBezTo>
                  <a:pt x="432" y="30"/>
                  <a:pt x="432" y="29"/>
                  <a:pt x="432" y="29"/>
                </a:cubicBezTo>
                <a:cubicBezTo>
                  <a:pt x="432" y="29"/>
                  <a:pt x="432" y="29"/>
                  <a:pt x="431" y="29"/>
                </a:cubicBezTo>
                <a:close/>
                <a:moveTo>
                  <a:pt x="315" y="172"/>
                </a:moveTo>
                <a:cubicBezTo>
                  <a:pt x="315" y="172"/>
                  <a:pt x="315" y="172"/>
                  <a:pt x="315" y="172"/>
                </a:cubicBezTo>
                <a:cubicBezTo>
                  <a:pt x="315" y="171"/>
                  <a:pt x="315" y="172"/>
                  <a:pt x="315" y="172"/>
                </a:cubicBezTo>
                <a:close/>
                <a:moveTo>
                  <a:pt x="445" y="11"/>
                </a:moveTo>
                <a:cubicBezTo>
                  <a:pt x="445" y="11"/>
                  <a:pt x="446" y="12"/>
                  <a:pt x="446" y="12"/>
                </a:cubicBezTo>
                <a:cubicBezTo>
                  <a:pt x="445" y="12"/>
                  <a:pt x="446" y="11"/>
                  <a:pt x="445" y="11"/>
                </a:cubicBezTo>
                <a:close/>
                <a:moveTo>
                  <a:pt x="439" y="18"/>
                </a:moveTo>
                <a:cubicBezTo>
                  <a:pt x="440" y="18"/>
                  <a:pt x="440" y="19"/>
                  <a:pt x="440" y="18"/>
                </a:cubicBezTo>
                <a:cubicBezTo>
                  <a:pt x="440" y="18"/>
                  <a:pt x="440" y="18"/>
                  <a:pt x="439" y="18"/>
                </a:cubicBezTo>
                <a:close/>
                <a:moveTo>
                  <a:pt x="429" y="31"/>
                </a:moveTo>
                <a:cubicBezTo>
                  <a:pt x="428" y="31"/>
                  <a:pt x="429" y="32"/>
                  <a:pt x="429" y="31"/>
                </a:cubicBezTo>
                <a:close/>
                <a:moveTo>
                  <a:pt x="428" y="32"/>
                </a:moveTo>
                <a:cubicBezTo>
                  <a:pt x="428" y="32"/>
                  <a:pt x="427" y="32"/>
                  <a:pt x="428" y="32"/>
                </a:cubicBezTo>
                <a:cubicBezTo>
                  <a:pt x="428" y="32"/>
                  <a:pt x="428" y="32"/>
                  <a:pt x="428" y="32"/>
                </a:cubicBezTo>
                <a:close/>
                <a:moveTo>
                  <a:pt x="427" y="33"/>
                </a:moveTo>
                <a:cubicBezTo>
                  <a:pt x="428" y="33"/>
                  <a:pt x="428" y="33"/>
                  <a:pt x="428" y="32"/>
                </a:cubicBezTo>
                <a:cubicBezTo>
                  <a:pt x="428" y="33"/>
                  <a:pt x="427" y="32"/>
                  <a:pt x="427" y="33"/>
                </a:cubicBezTo>
                <a:close/>
                <a:moveTo>
                  <a:pt x="443" y="11"/>
                </a:moveTo>
                <a:cubicBezTo>
                  <a:pt x="444" y="11"/>
                  <a:pt x="444" y="12"/>
                  <a:pt x="445" y="11"/>
                </a:cubicBezTo>
                <a:cubicBezTo>
                  <a:pt x="444" y="11"/>
                  <a:pt x="444" y="11"/>
                  <a:pt x="443" y="11"/>
                </a:cubicBezTo>
                <a:close/>
                <a:moveTo>
                  <a:pt x="442" y="13"/>
                </a:moveTo>
                <a:cubicBezTo>
                  <a:pt x="443" y="13"/>
                  <a:pt x="443" y="13"/>
                  <a:pt x="443" y="13"/>
                </a:cubicBezTo>
                <a:cubicBezTo>
                  <a:pt x="443" y="13"/>
                  <a:pt x="443" y="13"/>
                  <a:pt x="442" y="13"/>
                </a:cubicBezTo>
                <a:close/>
                <a:moveTo>
                  <a:pt x="438" y="18"/>
                </a:moveTo>
                <a:cubicBezTo>
                  <a:pt x="438" y="19"/>
                  <a:pt x="438" y="19"/>
                  <a:pt x="439" y="18"/>
                </a:cubicBezTo>
                <a:cubicBezTo>
                  <a:pt x="438" y="18"/>
                  <a:pt x="438" y="18"/>
                  <a:pt x="438" y="18"/>
                </a:cubicBezTo>
                <a:close/>
                <a:moveTo>
                  <a:pt x="427" y="32"/>
                </a:moveTo>
                <a:cubicBezTo>
                  <a:pt x="427" y="32"/>
                  <a:pt x="427" y="31"/>
                  <a:pt x="427" y="32"/>
                </a:cubicBezTo>
                <a:close/>
                <a:moveTo>
                  <a:pt x="437" y="19"/>
                </a:moveTo>
                <a:cubicBezTo>
                  <a:pt x="437" y="19"/>
                  <a:pt x="437" y="19"/>
                  <a:pt x="437" y="19"/>
                </a:cubicBezTo>
                <a:close/>
                <a:moveTo>
                  <a:pt x="442" y="13"/>
                </a:moveTo>
                <a:cubicBezTo>
                  <a:pt x="442" y="13"/>
                  <a:pt x="442" y="13"/>
                  <a:pt x="442" y="13"/>
                </a:cubicBezTo>
                <a:close/>
                <a:moveTo>
                  <a:pt x="426" y="32"/>
                </a:moveTo>
                <a:cubicBezTo>
                  <a:pt x="427" y="32"/>
                  <a:pt x="426" y="31"/>
                  <a:pt x="426" y="32"/>
                </a:cubicBezTo>
                <a:close/>
                <a:moveTo>
                  <a:pt x="426" y="30"/>
                </a:moveTo>
                <a:cubicBezTo>
                  <a:pt x="426" y="30"/>
                  <a:pt x="426" y="30"/>
                  <a:pt x="425" y="30"/>
                </a:cubicBezTo>
                <a:cubicBezTo>
                  <a:pt x="426" y="31"/>
                  <a:pt x="426" y="30"/>
                  <a:pt x="427" y="31"/>
                </a:cubicBezTo>
                <a:cubicBezTo>
                  <a:pt x="427" y="31"/>
                  <a:pt x="427" y="31"/>
                  <a:pt x="427" y="31"/>
                </a:cubicBezTo>
                <a:cubicBezTo>
                  <a:pt x="427" y="30"/>
                  <a:pt x="427" y="30"/>
                  <a:pt x="426" y="30"/>
                </a:cubicBezTo>
                <a:close/>
                <a:moveTo>
                  <a:pt x="425" y="33"/>
                </a:moveTo>
                <a:cubicBezTo>
                  <a:pt x="425" y="33"/>
                  <a:pt x="425" y="33"/>
                  <a:pt x="425" y="33"/>
                </a:cubicBezTo>
                <a:cubicBezTo>
                  <a:pt x="425" y="33"/>
                  <a:pt x="425" y="33"/>
                  <a:pt x="425" y="33"/>
                </a:cubicBezTo>
                <a:close/>
                <a:moveTo>
                  <a:pt x="445" y="9"/>
                </a:moveTo>
                <a:cubicBezTo>
                  <a:pt x="445" y="9"/>
                  <a:pt x="445" y="9"/>
                  <a:pt x="445" y="9"/>
                </a:cubicBezTo>
                <a:close/>
                <a:moveTo>
                  <a:pt x="443" y="11"/>
                </a:moveTo>
                <a:cubicBezTo>
                  <a:pt x="442" y="10"/>
                  <a:pt x="443" y="11"/>
                  <a:pt x="443" y="11"/>
                </a:cubicBezTo>
                <a:close/>
                <a:moveTo>
                  <a:pt x="437" y="18"/>
                </a:moveTo>
                <a:cubicBezTo>
                  <a:pt x="436" y="18"/>
                  <a:pt x="436" y="17"/>
                  <a:pt x="435" y="16"/>
                </a:cubicBezTo>
                <a:cubicBezTo>
                  <a:pt x="434" y="16"/>
                  <a:pt x="435" y="17"/>
                  <a:pt x="435" y="17"/>
                </a:cubicBezTo>
                <a:cubicBezTo>
                  <a:pt x="434" y="17"/>
                  <a:pt x="434" y="17"/>
                  <a:pt x="434" y="17"/>
                </a:cubicBezTo>
                <a:cubicBezTo>
                  <a:pt x="434" y="16"/>
                  <a:pt x="434" y="16"/>
                  <a:pt x="433" y="16"/>
                </a:cubicBezTo>
                <a:cubicBezTo>
                  <a:pt x="433" y="16"/>
                  <a:pt x="433" y="17"/>
                  <a:pt x="433" y="17"/>
                </a:cubicBezTo>
                <a:cubicBezTo>
                  <a:pt x="433" y="17"/>
                  <a:pt x="432" y="17"/>
                  <a:pt x="432" y="17"/>
                </a:cubicBezTo>
                <a:cubicBezTo>
                  <a:pt x="432" y="17"/>
                  <a:pt x="431" y="17"/>
                  <a:pt x="431" y="17"/>
                </a:cubicBezTo>
                <a:cubicBezTo>
                  <a:pt x="432" y="18"/>
                  <a:pt x="433" y="18"/>
                  <a:pt x="434" y="18"/>
                </a:cubicBezTo>
                <a:cubicBezTo>
                  <a:pt x="433" y="17"/>
                  <a:pt x="436" y="18"/>
                  <a:pt x="436" y="19"/>
                </a:cubicBezTo>
                <a:cubicBezTo>
                  <a:pt x="437" y="19"/>
                  <a:pt x="437" y="18"/>
                  <a:pt x="437" y="18"/>
                </a:cubicBezTo>
                <a:close/>
                <a:moveTo>
                  <a:pt x="429" y="27"/>
                </a:moveTo>
                <a:cubicBezTo>
                  <a:pt x="429" y="27"/>
                  <a:pt x="429" y="27"/>
                  <a:pt x="429" y="27"/>
                </a:cubicBezTo>
                <a:cubicBezTo>
                  <a:pt x="429" y="27"/>
                  <a:pt x="429" y="26"/>
                  <a:pt x="429" y="27"/>
                </a:cubicBezTo>
                <a:close/>
                <a:moveTo>
                  <a:pt x="425" y="30"/>
                </a:moveTo>
                <a:cubicBezTo>
                  <a:pt x="425" y="30"/>
                  <a:pt x="426" y="31"/>
                  <a:pt x="425" y="30"/>
                </a:cubicBezTo>
                <a:close/>
                <a:moveTo>
                  <a:pt x="424" y="32"/>
                </a:moveTo>
                <a:cubicBezTo>
                  <a:pt x="423" y="32"/>
                  <a:pt x="424" y="32"/>
                  <a:pt x="424" y="32"/>
                </a:cubicBezTo>
                <a:close/>
                <a:moveTo>
                  <a:pt x="423" y="32"/>
                </a:moveTo>
                <a:cubicBezTo>
                  <a:pt x="423" y="33"/>
                  <a:pt x="422" y="32"/>
                  <a:pt x="422" y="33"/>
                </a:cubicBezTo>
                <a:cubicBezTo>
                  <a:pt x="423" y="33"/>
                  <a:pt x="422" y="33"/>
                  <a:pt x="423" y="33"/>
                </a:cubicBezTo>
                <a:cubicBezTo>
                  <a:pt x="423" y="33"/>
                  <a:pt x="423" y="33"/>
                  <a:pt x="423" y="33"/>
                </a:cubicBezTo>
                <a:cubicBezTo>
                  <a:pt x="423" y="33"/>
                  <a:pt x="423" y="33"/>
                  <a:pt x="423" y="32"/>
                </a:cubicBezTo>
                <a:close/>
                <a:moveTo>
                  <a:pt x="439" y="11"/>
                </a:moveTo>
                <a:cubicBezTo>
                  <a:pt x="439" y="11"/>
                  <a:pt x="440" y="11"/>
                  <a:pt x="440" y="11"/>
                </a:cubicBezTo>
                <a:cubicBezTo>
                  <a:pt x="440" y="11"/>
                  <a:pt x="439" y="10"/>
                  <a:pt x="439" y="11"/>
                </a:cubicBezTo>
                <a:close/>
                <a:moveTo>
                  <a:pt x="442" y="9"/>
                </a:moveTo>
                <a:cubicBezTo>
                  <a:pt x="441" y="8"/>
                  <a:pt x="442" y="9"/>
                  <a:pt x="442" y="9"/>
                </a:cubicBezTo>
                <a:close/>
                <a:moveTo>
                  <a:pt x="440" y="10"/>
                </a:moveTo>
                <a:cubicBezTo>
                  <a:pt x="441" y="11"/>
                  <a:pt x="440" y="10"/>
                  <a:pt x="440" y="10"/>
                </a:cubicBezTo>
                <a:close/>
                <a:moveTo>
                  <a:pt x="438" y="12"/>
                </a:moveTo>
                <a:cubicBezTo>
                  <a:pt x="438" y="13"/>
                  <a:pt x="438" y="13"/>
                  <a:pt x="438" y="13"/>
                </a:cubicBezTo>
                <a:cubicBezTo>
                  <a:pt x="438" y="12"/>
                  <a:pt x="438" y="12"/>
                  <a:pt x="438" y="12"/>
                </a:cubicBezTo>
                <a:close/>
                <a:moveTo>
                  <a:pt x="437" y="12"/>
                </a:moveTo>
                <a:cubicBezTo>
                  <a:pt x="438" y="13"/>
                  <a:pt x="437" y="13"/>
                  <a:pt x="438" y="13"/>
                </a:cubicBezTo>
                <a:cubicBezTo>
                  <a:pt x="438" y="13"/>
                  <a:pt x="437" y="12"/>
                  <a:pt x="437" y="12"/>
                </a:cubicBezTo>
                <a:close/>
                <a:moveTo>
                  <a:pt x="441" y="8"/>
                </a:moveTo>
                <a:cubicBezTo>
                  <a:pt x="441" y="8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9"/>
                  <a:pt x="441" y="9"/>
                </a:cubicBezTo>
                <a:cubicBezTo>
                  <a:pt x="441" y="9"/>
                  <a:pt x="441" y="8"/>
                  <a:pt x="441" y="8"/>
                </a:cubicBezTo>
                <a:close/>
                <a:moveTo>
                  <a:pt x="422" y="32"/>
                </a:moveTo>
                <a:cubicBezTo>
                  <a:pt x="422" y="32"/>
                  <a:pt x="422" y="32"/>
                  <a:pt x="422" y="32"/>
                </a:cubicBezTo>
                <a:close/>
                <a:moveTo>
                  <a:pt x="434" y="10"/>
                </a:moveTo>
                <a:cubicBezTo>
                  <a:pt x="433" y="10"/>
                  <a:pt x="433" y="10"/>
                  <a:pt x="433" y="10"/>
                </a:cubicBezTo>
                <a:cubicBezTo>
                  <a:pt x="430" y="9"/>
                  <a:pt x="428" y="10"/>
                  <a:pt x="426" y="9"/>
                </a:cubicBezTo>
                <a:cubicBezTo>
                  <a:pt x="425" y="9"/>
                  <a:pt x="424" y="10"/>
                  <a:pt x="424" y="10"/>
                </a:cubicBezTo>
                <a:cubicBezTo>
                  <a:pt x="425" y="11"/>
                  <a:pt x="426" y="10"/>
                  <a:pt x="426" y="10"/>
                </a:cubicBezTo>
                <a:cubicBezTo>
                  <a:pt x="427" y="11"/>
                  <a:pt x="428" y="10"/>
                  <a:pt x="429" y="11"/>
                </a:cubicBezTo>
                <a:cubicBezTo>
                  <a:pt x="430" y="11"/>
                  <a:pt x="429" y="10"/>
                  <a:pt x="430" y="10"/>
                </a:cubicBezTo>
                <a:cubicBezTo>
                  <a:pt x="431" y="11"/>
                  <a:pt x="431" y="11"/>
                  <a:pt x="432" y="11"/>
                </a:cubicBezTo>
                <a:cubicBezTo>
                  <a:pt x="434" y="10"/>
                  <a:pt x="436" y="11"/>
                  <a:pt x="438" y="11"/>
                </a:cubicBezTo>
                <a:cubicBezTo>
                  <a:pt x="437" y="10"/>
                  <a:pt x="435" y="11"/>
                  <a:pt x="434" y="10"/>
                </a:cubicBezTo>
                <a:close/>
                <a:moveTo>
                  <a:pt x="436" y="12"/>
                </a:moveTo>
                <a:cubicBezTo>
                  <a:pt x="436" y="12"/>
                  <a:pt x="436" y="13"/>
                  <a:pt x="436" y="12"/>
                </a:cubicBezTo>
                <a:close/>
                <a:moveTo>
                  <a:pt x="425" y="26"/>
                </a:moveTo>
                <a:cubicBezTo>
                  <a:pt x="424" y="25"/>
                  <a:pt x="425" y="26"/>
                  <a:pt x="425" y="26"/>
                </a:cubicBezTo>
                <a:close/>
                <a:moveTo>
                  <a:pt x="424" y="26"/>
                </a:moveTo>
                <a:cubicBezTo>
                  <a:pt x="424" y="26"/>
                  <a:pt x="424" y="27"/>
                  <a:pt x="425" y="26"/>
                </a:cubicBezTo>
                <a:cubicBezTo>
                  <a:pt x="424" y="26"/>
                  <a:pt x="424" y="26"/>
                  <a:pt x="424" y="26"/>
                </a:cubicBezTo>
                <a:close/>
                <a:moveTo>
                  <a:pt x="423" y="27"/>
                </a:moveTo>
                <a:cubicBezTo>
                  <a:pt x="423" y="26"/>
                  <a:pt x="424" y="27"/>
                  <a:pt x="423" y="27"/>
                </a:cubicBezTo>
                <a:close/>
                <a:moveTo>
                  <a:pt x="435" y="13"/>
                </a:moveTo>
                <a:cubicBezTo>
                  <a:pt x="434" y="12"/>
                  <a:pt x="435" y="13"/>
                  <a:pt x="435" y="13"/>
                </a:cubicBezTo>
                <a:close/>
                <a:moveTo>
                  <a:pt x="430" y="17"/>
                </a:moveTo>
                <a:cubicBezTo>
                  <a:pt x="429" y="17"/>
                  <a:pt x="430" y="18"/>
                  <a:pt x="430" y="17"/>
                </a:cubicBezTo>
                <a:close/>
                <a:moveTo>
                  <a:pt x="416" y="33"/>
                </a:moveTo>
                <a:cubicBezTo>
                  <a:pt x="416" y="34"/>
                  <a:pt x="416" y="34"/>
                  <a:pt x="416" y="34"/>
                </a:cubicBezTo>
                <a:cubicBezTo>
                  <a:pt x="416" y="33"/>
                  <a:pt x="416" y="33"/>
                  <a:pt x="416" y="33"/>
                </a:cubicBezTo>
                <a:close/>
                <a:moveTo>
                  <a:pt x="433" y="13"/>
                </a:moveTo>
                <a:cubicBezTo>
                  <a:pt x="432" y="13"/>
                  <a:pt x="432" y="12"/>
                  <a:pt x="431" y="13"/>
                </a:cubicBezTo>
                <a:cubicBezTo>
                  <a:pt x="430" y="13"/>
                  <a:pt x="430" y="12"/>
                  <a:pt x="430" y="12"/>
                </a:cubicBezTo>
                <a:cubicBezTo>
                  <a:pt x="430" y="11"/>
                  <a:pt x="431" y="12"/>
                  <a:pt x="431" y="11"/>
                </a:cubicBezTo>
                <a:cubicBezTo>
                  <a:pt x="432" y="12"/>
                  <a:pt x="432" y="12"/>
                  <a:pt x="433" y="12"/>
                </a:cubicBezTo>
                <a:cubicBezTo>
                  <a:pt x="433" y="13"/>
                  <a:pt x="433" y="13"/>
                  <a:pt x="433" y="13"/>
                </a:cubicBezTo>
                <a:close/>
                <a:moveTo>
                  <a:pt x="430" y="12"/>
                </a:moveTo>
                <a:cubicBezTo>
                  <a:pt x="430" y="12"/>
                  <a:pt x="431" y="12"/>
                  <a:pt x="430" y="12"/>
                </a:cubicBezTo>
                <a:close/>
                <a:moveTo>
                  <a:pt x="418" y="31"/>
                </a:moveTo>
                <a:cubicBezTo>
                  <a:pt x="418" y="31"/>
                  <a:pt x="418" y="31"/>
                  <a:pt x="418" y="31"/>
                </a:cubicBezTo>
                <a:close/>
                <a:moveTo>
                  <a:pt x="437" y="7"/>
                </a:moveTo>
                <a:cubicBezTo>
                  <a:pt x="436" y="7"/>
                  <a:pt x="437" y="8"/>
                  <a:pt x="437" y="7"/>
                </a:cubicBezTo>
                <a:close/>
                <a:moveTo>
                  <a:pt x="429" y="16"/>
                </a:moveTo>
                <a:cubicBezTo>
                  <a:pt x="429" y="16"/>
                  <a:pt x="430" y="16"/>
                  <a:pt x="429" y="16"/>
                </a:cubicBezTo>
                <a:close/>
                <a:moveTo>
                  <a:pt x="428" y="17"/>
                </a:moveTo>
                <a:cubicBezTo>
                  <a:pt x="427" y="17"/>
                  <a:pt x="429" y="18"/>
                  <a:pt x="428" y="17"/>
                </a:cubicBezTo>
                <a:close/>
                <a:moveTo>
                  <a:pt x="421" y="27"/>
                </a:moveTo>
                <a:cubicBezTo>
                  <a:pt x="420" y="26"/>
                  <a:pt x="421" y="27"/>
                  <a:pt x="421" y="27"/>
                </a:cubicBezTo>
                <a:close/>
                <a:moveTo>
                  <a:pt x="425" y="17"/>
                </a:moveTo>
                <a:cubicBezTo>
                  <a:pt x="426" y="18"/>
                  <a:pt x="427" y="18"/>
                  <a:pt x="427" y="18"/>
                </a:cubicBezTo>
                <a:cubicBezTo>
                  <a:pt x="427" y="17"/>
                  <a:pt x="426" y="17"/>
                  <a:pt x="425" y="17"/>
                </a:cubicBezTo>
                <a:close/>
                <a:moveTo>
                  <a:pt x="4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15" y="32"/>
                  <a:pt x="416" y="31"/>
                  <a:pt x="415" y="31"/>
                </a:cubicBezTo>
                <a:close/>
                <a:moveTo>
                  <a:pt x="415" y="32"/>
                </a:moveTo>
                <a:cubicBezTo>
                  <a:pt x="415" y="32"/>
                  <a:pt x="415" y="32"/>
                  <a:pt x="415" y="31"/>
                </a:cubicBez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5" y="32"/>
                  <a:pt x="415" y="32"/>
                </a:cubicBezTo>
                <a:close/>
                <a:moveTo>
                  <a:pt x="420" y="25"/>
                </a:moveTo>
                <a:cubicBezTo>
                  <a:pt x="419" y="25"/>
                  <a:pt x="420" y="26"/>
                  <a:pt x="420" y="25"/>
                </a:cubicBezTo>
                <a:close/>
                <a:moveTo>
                  <a:pt x="432" y="8"/>
                </a:moveTo>
                <a:cubicBezTo>
                  <a:pt x="433" y="9"/>
                  <a:pt x="433" y="9"/>
                  <a:pt x="434" y="8"/>
                </a:cubicBezTo>
                <a:cubicBezTo>
                  <a:pt x="433" y="8"/>
                  <a:pt x="432" y="8"/>
                  <a:pt x="432" y="8"/>
                </a:cubicBezTo>
                <a:close/>
                <a:moveTo>
                  <a:pt x="427" y="17"/>
                </a:moveTo>
                <a:cubicBezTo>
                  <a:pt x="427" y="16"/>
                  <a:pt x="426" y="16"/>
                  <a:pt x="426" y="17"/>
                </a:cubicBezTo>
                <a:cubicBezTo>
                  <a:pt x="426" y="17"/>
                  <a:pt x="427" y="17"/>
                  <a:pt x="427" y="17"/>
                </a:cubicBezTo>
                <a:close/>
                <a:moveTo>
                  <a:pt x="413" y="33"/>
                </a:moveTo>
                <a:cubicBezTo>
                  <a:pt x="413" y="33"/>
                  <a:pt x="413" y="33"/>
                  <a:pt x="412" y="34"/>
                </a:cubicBezTo>
                <a:cubicBezTo>
                  <a:pt x="413" y="34"/>
                  <a:pt x="413" y="34"/>
                  <a:pt x="413" y="34"/>
                </a:cubicBezTo>
                <a:cubicBezTo>
                  <a:pt x="413" y="34"/>
                  <a:pt x="413" y="34"/>
                  <a:pt x="413" y="33"/>
                </a:cubicBezTo>
                <a:cubicBezTo>
                  <a:pt x="413" y="33"/>
                  <a:pt x="413" y="33"/>
                  <a:pt x="413" y="33"/>
                </a:cubicBezTo>
                <a:close/>
                <a:moveTo>
                  <a:pt x="413" y="32"/>
                </a:moveTo>
                <a:cubicBezTo>
                  <a:pt x="414" y="32"/>
                  <a:pt x="414" y="32"/>
                  <a:pt x="414" y="32"/>
                </a:cubicBezTo>
                <a:cubicBezTo>
                  <a:pt x="414" y="32"/>
                  <a:pt x="414" y="32"/>
                  <a:pt x="413" y="32"/>
                </a:cubicBezTo>
                <a:close/>
                <a:moveTo>
                  <a:pt x="425" y="16"/>
                </a:moveTo>
                <a:cubicBezTo>
                  <a:pt x="425" y="16"/>
                  <a:pt x="425" y="16"/>
                  <a:pt x="425" y="16"/>
                </a:cubicBezTo>
                <a:cubicBezTo>
                  <a:pt x="425" y="17"/>
                  <a:pt x="426" y="17"/>
                  <a:pt x="426" y="17"/>
                </a:cubicBezTo>
                <a:cubicBezTo>
                  <a:pt x="426" y="16"/>
                  <a:pt x="426" y="16"/>
                  <a:pt x="425" y="16"/>
                </a:cubicBezTo>
                <a:close/>
                <a:moveTo>
                  <a:pt x="428" y="11"/>
                </a:moveTo>
                <a:cubicBezTo>
                  <a:pt x="428" y="11"/>
                  <a:pt x="427" y="12"/>
                  <a:pt x="426" y="12"/>
                </a:cubicBezTo>
                <a:cubicBezTo>
                  <a:pt x="426" y="13"/>
                  <a:pt x="427" y="12"/>
                  <a:pt x="427" y="13"/>
                </a:cubicBezTo>
                <a:cubicBezTo>
                  <a:pt x="428" y="12"/>
                  <a:pt x="428" y="12"/>
                  <a:pt x="429" y="12"/>
                </a:cubicBezTo>
                <a:cubicBezTo>
                  <a:pt x="429" y="12"/>
                  <a:pt x="429" y="11"/>
                  <a:pt x="428" y="11"/>
                </a:cubicBezTo>
                <a:close/>
                <a:moveTo>
                  <a:pt x="417" y="25"/>
                </a:moveTo>
                <a:cubicBezTo>
                  <a:pt x="417" y="25"/>
                  <a:pt x="416" y="25"/>
                  <a:pt x="416" y="26"/>
                </a:cubicBezTo>
                <a:cubicBezTo>
                  <a:pt x="417" y="26"/>
                  <a:pt x="418" y="25"/>
                  <a:pt x="417" y="25"/>
                </a:cubicBezTo>
                <a:close/>
                <a:moveTo>
                  <a:pt x="424" y="16"/>
                </a:moveTo>
                <a:cubicBezTo>
                  <a:pt x="423" y="17"/>
                  <a:pt x="423" y="17"/>
                  <a:pt x="423" y="17"/>
                </a:cubicBezTo>
                <a:cubicBezTo>
                  <a:pt x="424" y="17"/>
                  <a:pt x="424" y="17"/>
                  <a:pt x="424" y="17"/>
                </a:cubicBezTo>
                <a:cubicBezTo>
                  <a:pt x="424" y="17"/>
                  <a:pt x="424" y="17"/>
                  <a:pt x="424" y="16"/>
                </a:cubicBezTo>
                <a:close/>
                <a:moveTo>
                  <a:pt x="430" y="8"/>
                </a:moveTo>
                <a:cubicBezTo>
                  <a:pt x="430" y="8"/>
                  <a:pt x="431" y="9"/>
                  <a:pt x="431" y="8"/>
                </a:cubicBezTo>
                <a:cubicBezTo>
                  <a:pt x="431" y="8"/>
                  <a:pt x="430" y="8"/>
                  <a:pt x="430" y="8"/>
                </a:cubicBezTo>
                <a:close/>
                <a:moveTo>
                  <a:pt x="424" y="16"/>
                </a:moveTo>
                <a:cubicBezTo>
                  <a:pt x="424" y="16"/>
                  <a:pt x="424" y="16"/>
                  <a:pt x="424" y="16"/>
                </a:cubicBezTo>
                <a:cubicBezTo>
                  <a:pt x="424" y="16"/>
                  <a:pt x="423" y="16"/>
                  <a:pt x="424" y="16"/>
                </a:cubicBezTo>
                <a:close/>
                <a:moveTo>
                  <a:pt x="422" y="16"/>
                </a:move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ubicBezTo>
                  <a:pt x="422" y="16"/>
                  <a:pt x="422" y="16"/>
                  <a:pt x="422" y="16"/>
                </a:cubicBezTo>
                <a:close/>
                <a:moveTo>
                  <a:pt x="428" y="8"/>
                </a:moveTo>
                <a:cubicBezTo>
                  <a:pt x="428" y="8"/>
                  <a:pt x="429" y="8"/>
                  <a:pt x="429" y="8"/>
                </a:cubicBezTo>
                <a:cubicBezTo>
                  <a:pt x="428" y="8"/>
                  <a:pt x="428" y="8"/>
                  <a:pt x="428" y="8"/>
                </a:cubicBezTo>
                <a:close/>
                <a:moveTo>
                  <a:pt x="409" y="31"/>
                </a:moveTo>
                <a:cubicBezTo>
                  <a:pt x="409" y="31"/>
                  <a:pt x="409" y="32"/>
                  <a:pt x="409" y="31"/>
                </a:cubicBezTo>
                <a:close/>
                <a:moveTo>
                  <a:pt x="424" y="12"/>
                </a:moveTo>
                <a:cubicBezTo>
                  <a:pt x="424" y="11"/>
                  <a:pt x="424" y="13"/>
                  <a:pt x="424" y="12"/>
                </a:cubicBezTo>
                <a:close/>
                <a:moveTo>
                  <a:pt x="427" y="8"/>
                </a:moveTo>
                <a:cubicBezTo>
                  <a:pt x="427" y="8"/>
                  <a:pt x="427" y="8"/>
                  <a:pt x="427" y="8"/>
                </a:cubicBezTo>
                <a:close/>
                <a:moveTo>
                  <a:pt x="420" y="12"/>
                </a:moveTo>
                <a:cubicBezTo>
                  <a:pt x="421" y="13"/>
                  <a:pt x="421" y="11"/>
                  <a:pt x="421" y="12"/>
                </a:cubicBezTo>
                <a:cubicBezTo>
                  <a:pt x="422" y="12"/>
                  <a:pt x="422" y="12"/>
                  <a:pt x="423" y="11"/>
                </a:cubicBezTo>
                <a:cubicBezTo>
                  <a:pt x="422" y="11"/>
                  <a:pt x="421" y="11"/>
                  <a:pt x="420" y="12"/>
                </a:cubicBezTo>
                <a:close/>
                <a:moveTo>
                  <a:pt x="422" y="10"/>
                </a:moveTo>
                <a:cubicBezTo>
                  <a:pt x="422" y="10"/>
                  <a:pt x="423" y="10"/>
                  <a:pt x="423" y="10"/>
                </a:cubicBezTo>
                <a:cubicBezTo>
                  <a:pt x="423" y="10"/>
                  <a:pt x="422" y="10"/>
                  <a:pt x="422" y="10"/>
                </a:cubicBezTo>
                <a:close/>
                <a:moveTo>
                  <a:pt x="417" y="15"/>
                </a:moveTo>
                <a:cubicBezTo>
                  <a:pt x="417" y="15"/>
                  <a:pt x="416" y="14"/>
                  <a:pt x="416" y="15"/>
                </a:cubicBezTo>
                <a:cubicBezTo>
                  <a:pt x="416" y="15"/>
                  <a:pt x="417" y="15"/>
                  <a:pt x="417" y="16"/>
                </a:cubicBezTo>
                <a:cubicBezTo>
                  <a:pt x="416" y="15"/>
                  <a:pt x="416" y="15"/>
                  <a:pt x="416" y="16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16" y="15"/>
                  <a:pt x="417" y="16"/>
                  <a:pt x="418" y="16"/>
                </a:cubicBezTo>
                <a:cubicBezTo>
                  <a:pt x="417" y="15"/>
                  <a:pt x="417" y="15"/>
                  <a:pt x="417" y="15"/>
                </a:cubicBezTo>
                <a:close/>
                <a:moveTo>
                  <a:pt x="420" y="9"/>
                </a:moveTo>
                <a:cubicBezTo>
                  <a:pt x="420" y="9"/>
                  <a:pt x="420" y="9"/>
                  <a:pt x="420" y="9"/>
                </a:cubicBezTo>
                <a:cubicBezTo>
                  <a:pt x="420" y="10"/>
                  <a:pt x="421" y="11"/>
                  <a:pt x="422" y="10"/>
                </a:cubicBezTo>
                <a:cubicBezTo>
                  <a:pt x="421" y="10"/>
                  <a:pt x="421" y="9"/>
                  <a:pt x="420" y="9"/>
                </a:cubicBezTo>
                <a:close/>
                <a:moveTo>
                  <a:pt x="281" y="179"/>
                </a:moveTo>
                <a:cubicBezTo>
                  <a:pt x="282" y="179"/>
                  <a:pt x="282" y="178"/>
                  <a:pt x="283" y="179"/>
                </a:cubicBezTo>
                <a:cubicBezTo>
                  <a:pt x="283" y="179"/>
                  <a:pt x="283" y="179"/>
                  <a:pt x="283" y="179"/>
                </a:cubicBezTo>
                <a:cubicBezTo>
                  <a:pt x="282" y="178"/>
                  <a:pt x="282" y="179"/>
                  <a:pt x="281" y="179"/>
                </a:cubicBezTo>
                <a:close/>
                <a:moveTo>
                  <a:pt x="414" y="17"/>
                </a:moveTo>
                <a:cubicBezTo>
                  <a:pt x="414" y="17"/>
                  <a:pt x="415" y="18"/>
                  <a:pt x="415" y="18"/>
                </a:cubicBezTo>
                <a:cubicBezTo>
                  <a:pt x="415" y="17"/>
                  <a:pt x="414" y="17"/>
                  <a:pt x="414" y="17"/>
                </a:cubicBezTo>
                <a:close/>
                <a:moveTo>
                  <a:pt x="279" y="180"/>
                </a:moveTo>
                <a:cubicBezTo>
                  <a:pt x="280" y="180"/>
                  <a:pt x="280" y="180"/>
                  <a:pt x="281" y="180"/>
                </a:cubicBezTo>
                <a:cubicBezTo>
                  <a:pt x="281" y="179"/>
                  <a:pt x="280" y="180"/>
                  <a:pt x="279" y="180"/>
                </a:cubicBezTo>
                <a:close/>
                <a:moveTo>
                  <a:pt x="415" y="17"/>
                </a:moveTo>
                <a:cubicBezTo>
                  <a:pt x="414" y="17"/>
                  <a:pt x="415" y="18"/>
                  <a:pt x="415" y="17"/>
                </a:cubicBezTo>
                <a:close/>
                <a:moveTo>
                  <a:pt x="418" y="10"/>
                </a:moveTo>
                <a:cubicBezTo>
                  <a:pt x="418" y="11"/>
                  <a:pt x="418" y="11"/>
                  <a:pt x="418" y="11"/>
                </a:cubicBezTo>
                <a:cubicBezTo>
                  <a:pt x="418" y="12"/>
                  <a:pt x="419" y="12"/>
                  <a:pt x="419" y="11"/>
                </a:cubicBezTo>
                <a:cubicBezTo>
                  <a:pt x="419" y="11"/>
                  <a:pt x="419" y="11"/>
                  <a:pt x="418" y="10"/>
                </a:cubicBezTo>
                <a:close/>
                <a:moveTo>
                  <a:pt x="415" y="16"/>
                </a:moveTo>
                <a:cubicBezTo>
                  <a:pt x="415" y="15"/>
                  <a:pt x="416" y="16"/>
                  <a:pt x="415" y="16"/>
                </a:cubicBezTo>
                <a:close/>
                <a:moveTo>
                  <a:pt x="418" y="9"/>
                </a:moveTo>
                <a:cubicBezTo>
                  <a:pt x="419" y="10"/>
                  <a:pt x="419" y="10"/>
                  <a:pt x="420" y="9"/>
                </a:cubicBezTo>
                <a:cubicBezTo>
                  <a:pt x="419" y="9"/>
                  <a:pt x="419" y="9"/>
                  <a:pt x="418" y="9"/>
                </a:cubicBezTo>
                <a:close/>
                <a:moveTo>
                  <a:pt x="417" y="11"/>
                </a:moveTo>
                <a:cubicBezTo>
                  <a:pt x="416" y="12"/>
                  <a:pt x="417" y="11"/>
                  <a:pt x="417" y="11"/>
                </a:cubicBezTo>
                <a:close/>
                <a:moveTo>
                  <a:pt x="417" y="11"/>
                </a:moveTo>
                <a:cubicBezTo>
                  <a:pt x="417" y="11"/>
                  <a:pt x="417" y="11"/>
                  <a:pt x="417" y="10"/>
                </a:cubicBezTo>
                <a:cubicBezTo>
                  <a:pt x="417" y="11"/>
                  <a:pt x="417" y="11"/>
                  <a:pt x="417" y="11"/>
                </a:cubicBezTo>
                <a:cubicBezTo>
                  <a:pt x="417" y="11"/>
                  <a:pt x="417" y="11"/>
                  <a:pt x="417" y="11"/>
                </a:cubicBezTo>
                <a:close/>
                <a:moveTo>
                  <a:pt x="278" y="179"/>
                </a:moveTo>
                <a:cubicBezTo>
                  <a:pt x="277" y="179"/>
                  <a:pt x="277" y="179"/>
                  <a:pt x="276" y="179"/>
                </a:cubicBezTo>
                <a:cubicBezTo>
                  <a:pt x="277" y="180"/>
                  <a:pt x="278" y="180"/>
                  <a:pt x="278" y="179"/>
                </a:cubicBezTo>
                <a:close/>
                <a:moveTo>
                  <a:pt x="417" y="9"/>
                </a:moveTo>
                <a:cubicBezTo>
                  <a:pt x="417" y="10"/>
                  <a:pt x="418" y="9"/>
                  <a:pt x="418" y="9"/>
                </a:cubicBezTo>
                <a:cubicBezTo>
                  <a:pt x="418" y="9"/>
                  <a:pt x="417" y="9"/>
                  <a:pt x="417" y="9"/>
                </a:cubicBezTo>
                <a:close/>
                <a:moveTo>
                  <a:pt x="279" y="178"/>
                </a:moveTo>
                <a:cubicBezTo>
                  <a:pt x="279" y="178"/>
                  <a:pt x="279" y="178"/>
                  <a:pt x="279" y="178"/>
                </a:cubicBezTo>
                <a:close/>
                <a:moveTo>
                  <a:pt x="416" y="9"/>
                </a:moveTo>
                <a:cubicBezTo>
                  <a:pt x="416" y="9"/>
                  <a:pt x="416" y="9"/>
                  <a:pt x="416" y="9"/>
                </a:cubicBezTo>
                <a:cubicBezTo>
                  <a:pt x="417" y="9"/>
                  <a:pt x="416" y="8"/>
                  <a:pt x="416" y="9"/>
                </a:cubicBezTo>
                <a:close/>
                <a:moveTo>
                  <a:pt x="417" y="7"/>
                </a:move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8"/>
                  <a:pt x="416" y="8"/>
                </a:cubicBezTo>
                <a:cubicBezTo>
                  <a:pt x="417" y="8"/>
                  <a:pt x="416" y="7"/>
                  <a:pt x="417" y="7"/>
                </a:cubicBezTo>
                <a:close/>
                <a:moveTo>
                  <a:pt x="414" y="8"/>
                </a:moveTo>
                <a:cubicBezTo>
                  <a:pt x="414" y="9"/>
                  <a:pt x="413" y="8"/>
                  <a:pt x="413" y="9"/>
                </a:cubicBezTo>
                <a:cubicBezTo>
                  <a:pt x="413" y="10"/>
                  <a:pt x="414" y="9"/>
                  <a:pt x="415" y="10"/>
                </a:cubicBezTo>
                <a:cubicBezTo>
                  <a:pt x="415" y="9"/>
                  <a:pt x="416" y="9"/>
                  <a:pt x="416" y="9"/>
                </a:cubicBezTo>
                <a:cubicBezTo>
                  <a:pt x="415" y="9"/>
                  <a:pt x="414" y="9"/>
                  <a:pt x="414" y="8"/>
                </a:cubicBezTo>
                <a:close/>
                <a:moveTo>
                  <a:pt x="275" y="179"/>
                </a:moveTo>
                <a:cubicBezTo>
                  <a:pt x="275" y="179"/>
                  <a:pt x="275" y="179"/>
                  <a:pt x="275" y="179"/>
                </a:cubicBezTo>
                <a:close/>
                <a:moveTo>
                  <a:pt x="274" y="179"/>
                </a:moveTo>
                <a:cubicBezTo>
                  <a:pt x="275" y="180"/>
                  <a:pt x="275" y="179"/>
                  <a:pt x="275" y="179"/>
                </a:cubicBezTo>
                <a:cubicBezTo>
                  <a:pt x="275" y="179"/>
                  <a:pt x="274" y="179"/>
                  <a:pt x="274" y="179"/>
                </a:cubicBezTo>
                <a:close/>
                <a:moveTo>
                  <a:pt x="416" y="8"/>
                </a:moveTo>
                <a:cubicBezTo>
                  <a:pt x="415" y="7"/>
                  <a:pt x="416" y="8"/>
                  <a:pt x="416" y="8"/>
                </a:cubicBezTo>
                <a:close/>
                <a:moveTo>
                  <a:pt x="409" y="15"/>
                </a:moveTo>
                <a:cubicBezTo>
                  <a:pt x="409" y="15"/>
                  <a:pt x="409" y="16"/>
                  <a:pt x="410" y="15"/>
                </a:cubicBezTo>
                <a:cubicBezTo>
                  <a:pt x="410" y="15"/>
                  <a:pt x="409" y="15"/>
                  <a:pt x="409" y="15"/>
                </a:cubicBezTo>
                <a:close/>
                <a:moveTo>
                  <a:pt x="415" y="7"/>
                </a:moveTo>
                <a:cubicBezTo>
                  <a:pt x="416" y="7"/>
                  <a:pt x="415" y="7"/>
                  <a:pt x="415" y="7"/>
                </a:cubicBezTo>
                <a:close/>
                <a:moveTo>
                  <a:pt x="414" y="8"/>
                </a:moveTo>
                <a:cubicBezTo>
                  <a:pt x="414" y="8"/>
                  <a:pt x="414" y="8"/>
                  <a:pt x="415" y="8"/>
                </a:cubicBezTo>
                <a:cubicBezTo>
                  <a:pt x="414" y="8"/>
                  <a:pt x="414" y="8"/>
                  <a:pt x="414" y="8"/>
                </a:cubicBezTo>
                <a:close/>
                <a:moveTo>
                  <a:pt x="411" y="11"/>
                </a:moveTo>
                <a:cubicBezTo>
                  <a:pt x="410" y="10"/>
                  <a:pt x="411" y="11"/>
                  <a:pt x="411" y="11"/>
                </a:cubicBezTo>
                <a:close/>
                <a:moveTo>
                  <a:pt x="410" y="9"/>
                </a:moveTo>
                <a:cubicBezTo>
                  <a:pt x="411" y="9"/>
                  <a:pt x="411" y="9"/>
                  <a:pt x="411" y="8"/>
                </a:cubicBezTo>
                <a:cubicBezTo>
                  <a:pt x="411" y="8"/>
                  <a:pt x="411" y="9"/>
                  <a:pt x="410" y="9"/>
                </a:cubicBezTo>
                <a:close/>
                <a:moveTo>
                  <a:pt x="409" y="9"/>
                </a:moveTo>
                <a:cubicBezTo>
                  <a:pt x="409" y="9"/>
                  <a:pt x="409" y="9"/>
                  <a:pt x="409" y="9"/>
                </a:cubicBezTo>
                <a:cubicBezTo>
                  <a:pt x="409" y="9"/>
                  <a:pt x="409" y="10"/>
                  <a:pt x="409" y="10"/>
                </a:cubicBezTo>
                <a:cubicBezTo>
                  <a:pt x="409" y="10"/>
                  <a:pt x="409" y="9"/>
                  <a:pt x="409" y="9"/>
                </a:cubicBezTo>
                <a:cubicBezTo>
                  <a:pt x="409" y="9"/>
                  <a:pt x="409" y="9"/>
                  <a:pt x="409" y="9"/>
                </a:cubicBezTo>
                <a:close/>
                <a:moveTo>
                  <a:pt x="408" y="10"/>
                </a:moveTo>
                <a:cubicBezTo>
                  <a:pt x="408" y="11"/>
                  <a:pt x="407" y="11"/>
                  <a:pt x="407" y="11"/>
                </a:cubicBezTo>
                <a:cubicBezTo>
                  <a:pt x="407" y="11"/>
                  <a:pt x="408" y="11"/>
                  <a:pt x="408" y="11"/>
                </a:cubicBezTo>
                <a:cubicBezTo>
                  <a:pt x="408" y="11"/>
                  <a:pt x="408" y="11"/>
                  <a:pt x="408" y="11"/>
                </a:cubicBezTo>
                <a:cubicBezTo>
                  <a:pt x="408" y="11"/>
                  <a:pt x="408" y="11"/>
                  <a:pt x="408" y="10"/>
                </a:cubicBezTo>
                <a:close/>
                <a:moveTo>
                  <a:pt x="410" y="7"/>
                </a:moveTo>
                <a:cubicBezTo>
                  <a:pt x="410" y="7"/>
                  <a:pt x="410" y="7"/>
                  <a:pt x="410" y="7"/>
                </a:cubicBezTo>
                <a:cubicBezTo>
                  <a:pt x="410" y="7"/>
                  <a:pt x="410" y="7"/>
                  <a:pt x="410" y="7"/>
                </a:cubicBezTo>
                <a:close/>
                <a:moveTo>
                  <a:pt x="408" y="9"/>
                </a:moveTo>
                <a:cubicBezTo>
                  <a:pt x="408" y="9"/>
                  <a:pt x="409" y="9"/>
                  <a:pt x="409" y="9"/>
                </a:cubicBezTo>
                <a:cubicBezTo>
                  <a:pt x="409" y="8"/>
                  <a:pt x="408" y="9"/>
                  <a:pt x="408" y="9"/>
                </a:cubicBezTo>
                <a:close/>
                <a:moveTo>
                  <a:pt x="407" y="11"/>
                </a:moveTo>
                <a:cubicBezTo>
                  <a:pt x="406" y="11"/>
                  <a:pt x="407" y="11"/>
                  <a:pt x="407" y="11"/>
                </a:cubicBezTo>
                <a:close/>
                <a:moveTo>
                  <a:pt x="407" y="8"/>
                </a:moveTo>
                <a:cubicBezTo>
                  <a:pt x="406" y="9"/>
                  <a:pt x="405" y="7"/>
                  <a:pt x="404" y="8"/>
                </a:cubicBezTo>
                <a:cubicBezTo>
                  <a:pt x="405" y="9"/>
                  <a:pt x="406" y="8"/>
                  <a:pt x="407" y="9"/>
                </a:cubicBezTo>
                <a:cubicBezTo>
                  <a:pt x="407" y="9"/>
                  <a:pt x="406" y="9"/>
                  <a:pt x="407" y="10"/>
                </a:cubicBezTo>
                <a:cubicBezTo>
                  <a:pt x="407" y="10"/>
                  <a:pt x="408" y="9"/>
                  <a:pt x="408" y="9"/>
                </a:cubicBezTo>
                <a:cubicBezTo>
                  <a:pt x="407" y="9"/>
                  <a:pt x="408" y="8"/>
                  <a:pt x="407" y="8"/>
                </a:cubicBezTo>
                <a:close/>
                <a:moveTo>
                  <a:pt x="402" y="14"/>
                </a:moveTo>
                <a:cubicBezTo>
                  <a:pt x="401" y="14"/>
                  <a:pt x="401" y="14"/>
                  <a:pt x="401" y="14"/>
                </a:cubicBezTo>
                <a:cubicBezTo>
                  <a:pt x="401" y="15"/>
                  <a:pt x="400" y="16"/>
                  <a:pt x="399" y="16"/>
                </a:cubicBezTo>
                <a:cubicBezTo>
                  <a:pt x="400" y="16"/>
                  <a:pt x="400" y="16"/>
                  <a:pt x="399" y="16"/>
                </a:cubicBezTo>
                <a:cubicBezTo>
                  <a:pt x="400" y="16"/>
                  <a:pt x="402" y="16"/>
                  <a:pt x="402" y="14"/>
                </a:cubicBezTo>
                <a:close/>
                <a:moveTo>
                  <a:pt x="407" y="7"/>
                </a:moveTo>
                <a:cubicBezTo>
                  <a:pt x="407" y="7"/>
                  <a:pt x="407" y="7"/>
                  <a:pt x="407" y="7"/>
                </a:cubicBezTo>
                <a:close/>
                <a:moveTo>
                  <a:pt x="387" y="29"/>
                </a:moveTo>
                <a:cubicBezTo>
                  <a:pt x="387" y="30"/>
                  <a:pt x="387" y="30"/>
                  <a:pt x="387" y="30"/>
                </a:cubicBezTo>
                <a:cubicBezTo>
                  <a:pt x="387" y="30"/>
                  <a:pt x="387" y="30"/>
                  <a:pt x="387" y="30"/>
                </a:cubicBezTo>
                <a:cubicBezTo>
                  <a:pt x="388" y="30"/>
                  <a:pt x="387" y="30"/>
                  <a:pt x="388" y="30"/>
                </a:cubicBezTo>
                <a:cubicBezTo>
                  <a:pt x="388" y="30"/>
                  <a:pt x="387" y="29"/>
                  <a:pt x="387" y="29"/>
                </a:cubicBezTo>
                <a:close/>
                <a:moveTo>
                  <a:pt x="385" y="30"/>
                </a:moveTo>
                <a:cubicBezTo>
                  <a:pt x="386" y="30"/>
                  <a:pt x="386" y="30"/>
                  <a:pt x="387" y="30"/>
                </a:cubicBezTo>
                <a:cubicBezTo>
                  <a:pt x="386" y="29"/>
                  <a:pt x="386" y="29"/>
                  <a:pt x="385" y="30"/>
                </a:cubicBezTo>
                <a:close/>
                <a:moveTo>
                  <a:pt x="244" y="203"/>
                </a:moveTo>
                <a:cubicBezTo>
                  <a:pt x="243" y="203"/>
                  <a:pt x="244" y="204"/>
                  <a:pt x="244" y="203"/>
                </a:cubicBezTo>
                <a:close/>
                <a:moveTo>
                  <a:pt x="405" y="7"/>
                </a:moveTo>
                <a:cubicBezTo>
                  <a:pt x="405" y="7"/>
                  <a:pt x="405" y="7"/>
                  <a:pt x="405" y="7"/>
                </a:cubicBezTo>
                <a:cubicBezTo>
                  <a:pt x="405" y="7"/>
                  <a:pt x="404" y="7"/>
                  <a:pt x="405" y="7"/>
                </a:cubicBezTo>
                <a:close/>
                <a:moveTo>
                  <a:pt x="398" y="14"/>
                </a:moveTo>
                <a:cubicBezTo>
                  <a:pt x="398" y="14"/>
                  <a:pt x="399" y="15"/>
                  <a:pt x="399" y="14"/>
                </a:cubicBezTo>
                <a:cubicBezTo>
                  <a:pt x="399" y="14"/>
                  <a:pt x="398" y="14"/>
                  <a:pt x="398" y="14"/>
                </a:cubicBezTo>
                <a:close/>
                <a:moveTo>
                  <a:pt x="397" y="16"/>
                </a:moveTo>
                <a:cubicBezTo>
                  <a:pt x="397" y="15"/>
                  <a:pt x="398" y="16"/>
                  <a:pt x="397" y="16"/>
                </a:cubicBezTo>
                <a:close/>
                <a:moveTo>
                  <a:pt x="403" y="8"/>
                </a:moveTo>
                <a:cubicBezTo>
                  <a:pt x="402" y="9"/>
                  <a:pt x="402" y="9"/>
                  <a:pt x="402" y="10"/>
                </a:cubicBezTo>
                <a:cubicBezTo>
                  <a:pt x="402" y="9"/>
                  <a:pt x="403" y="9"/>
                  <a:pt x="403" y="8"/>
                </a:cubicBezTo>
                <a:close/>
                <a:moveTo>
                  <a:pt x="241" y="203"/>
                </a:moveTo>
                <a:cubicBezTo>
                  <a:pt x="241" y="203"/>
                  <a:pt x="242" y="204"/>
                  <a:pt x="242" y="203"/>
                </a:cubicBezTo>
                <a:cubicBezTo>
                  <a:pt x="242" y="203"/>
                  <a:pt x="242" y="203"/>
                  <a:pt x="241" y="203"/>
                </a:cubicBezTo>
                <a:close/>
                <a:moveTo>
                  <a:pt x="385" y="29"/>
                </a:moveTo>
                <a:cubicBezTo>
                  <a:pt x="385" y="29"/>
                  <a:pt x="385" y="28"/>
                  <a:pt x="385" y="29"/>
                </a:cubicBezTo>
                <a:close/>
                <a:moveTo>
                  <a:pt x="384" y="29"/>
                </a:moveTo>
                <a:cubicBezTo>
                  <a:pt x="384" y="29"/>
                  <a:pt x="384" y="29"/>
                  <a:pt x="384" y="29"/>
                </a:cubicBezTo>
                <a:cubicBezTo>
                  <a:pt x="384" y="29"/>
                  <a:pt x="384" y="29"/>
                  <a:pt x="385" y="29"/>
                </a:cubicBezTo>
                <a:cubicBezTo>
                  <a:pt x="384" y="29"/>
                  <a:pt x="384" y="29"/>
                  <a:pt x="384" y="29"/>
                </a:cubicBezTo>
                <a:close/>
                <a:moveTo>
                  <a:pt x="400" y="7"/>
                </a:moveTo>
                <a:cubicBezTo>
                  <a:pt x="399" y="8"/>
                  <a:pt x="399" y="7"/>
                  <a:pt x="398" y="8"/>
                </a:cubicBezTo>
                <a:cubicBezTo>
                  <a:pt x="400" y="9"/>
                  <a:pt x="401" y="8"/>
                  <a:pt x="402" y="8"/>
                </a:cubicBezTo>
                <a:cubicBezTo>
                  <a:pt x="401" y="7"/>
                  <a:pt x="401" y="8"/>
                  <a:pt x="400" y="7"/>
                </a:cubicBezTo>
                <a:close/>
                <a:moveTo>
                  <a:pt x="382" y="29"/>
                </a:moveTo>
                <a:cubicBezTo>
                  <a:pt x="382" y="29"/>
                  <a:pt x="382" y="29"/>
                  <a:pt x="381" y="30"/>
                </a:cubicBezTo>
                <a:cubicBezTo>
                  <a:pt x="383" y="30"/>
                  <a:pt x="383" y="29"/>
                  <a:pt x="384" y="29"/>
                </a:cubicBezTo>
                <a:cubicBezTo>
                  <a:pt x="383" y="29"/>
                  <a:pt x="383" y="29"/>
                  <a:pt x="382" y="29"/>
                </a:cubicBezTo>
                <a:close/>
                <a:moveTo>
                  <a:pt x="240" y="203"/>
                </a:moveTo>
                <a:cubicBezTo>
                  <a:pt x="240" y="203"/>
                  <a:pt x="241" y="203"/>
                  <a:pt x="240" y="203"/>
                </a:cubicBezTo>
                <a:close/>
                <a:moveTo>
                  <a:pt x="392" y="15"/>
                </a:moveTo>
                <a:cubicBezTo>
                  <a:pt x="392" y="16"/>
                  <a:pt x="393" y="16"/>
                  <a:pt x="394" y="15"/>
                </a:cubicBezTo>
                <a:cubicBezTo>
                  <a:pt x="393" y="15"/>
                  <a:pt x="393" y="15"/>
                  <a:pt x="392" y="15"/>
                </a:cubicBezTo>
                <a:close/>
                <a:moveTo>
                  <a:pt x="393" y="14"/>
                </a:moveTo>
                <a:cubicBezTo>
                  <a:pt x="392" y="13"/>
                  <a:pt x="393" y="14"/>
                  <a:pt x="393" y="14"/>
                </a:cubicBezTo>
                <a:close/>
                <a:moveTo>
                  <a:pt x="380" y="29"/>
                </a:moveTo>
                <a:cubicBezTo>
                  <a:pt x="379" y="29"/>
                  <a:pt x="380" y="30"/>
                  <a:pt x="380" y="29"/>
                </a:cubicBezTo>
                <a:close/>
                <a:moveTo>
                  <a:pt x="392" y="15"/>
                </a:moveTo>
                <a:cubicBezTo>
                  <a:pt x="391" y="15"/>
                  <a:pt x="391" y="15"/>
                  <a:pt x="391" y="15"/>
                </a:cubicBezTo>
                <a:cubicBezTo>
                  <a:pt x="392" y="15"/>
                  <a:pt x="392" y="15"/>
                  <a:pt x="392" y="15"/>
                </a:cubicBezTo>
                <a:close/>
                <a:moveTo>
                  <a:pt x="395" y="9"/>
                </a:moveTo>
                <a:cubicBezTo>
                  <a:pt x="395" y="9"/>
                  <a:pt x="395" y="10"/>
                  <a:pt x="396" y="10"/>
                </a:cubicBezTo>
                <a:cubicBezTo>
                  <a:pt x="395" y="10"/>
                  <a:pt x="395" y="9"/>
                  <a:pt x="395" y="9"/>
                </a:cubicBezTo>
                <a:close/>
                <a:moveTo>
                  <a:pt x="396" y="7"/>
                </a:moveTo>
                <a:cubicBezTo>
                  <a:pt x="396" y="8"/>
                  <a:pt x="396" y="7"/>
                  <a:pt x="396" y="7"/>
                </a:cubicBezTo>
                <a:close/>
                <a:moveTo>
                  <a:pt x="391" y="13"/>
                </a:moveTo>
                <a:cubicBezTo>
                  <a:pt x="391" y="13"/>
                  <a:pt x="391" y="13"/>
                  <a:pt x="391" y="13"/>
                </a:cubicBezTo>
                <a:cubicBezTo>
                  <a:pt x="391" y="14"/>
                  <a:pt x="391" y="14"/>
                  <a:pt x="392" y="13"/>
                </a:cubicBezTo>
                <a:cubicBezTo>
                  <a:pt x="391" y="13"/>
                  <a:pt x="391" y="13"/>
                  <a:pt x="391" y="13"/>
                </a:cubicBezTo>
                <a:close/>
                <a:moveTo>
                  <a:pt x="395" y="7"/>
                </a:moveTo>
                <a:cubicBezTo>
                  <a:pt x="396" y="7"/>
                  <a:pt x="396" y="8"/>
                  <a:pt x="396" y="7"/>
                </a:cubicBezTo>
                <a:cubicBezTo>
                  <a:pt x="396" y="7"/>
                  <a:pt x="396" y="7"/>
                  <a:pt x="395" y="7"/>
                </a:cubicBezTo>
                <a:close/>
                <a:moveTo>
                  <a:pt x="390" y="15"/>
                </a:moveTo>
                <a:cubicBezTo>
                  <a:pt x="390" y="15"/>
                  <a:pt x="390" y="15"/>
                  <a:pt x="390" y="15"/>
                </a:cubicBezTo>
                <a:cubicBezTo>
                  <a:pt x="390" y="15"/>
                  <a:pt x="390" y="15"/>
                  <a:pt x="390" y="15"/>
                </a:cubicBezTo>
                <a:close/>
                <a:moveTo>
                  <a:pt x="391" y="12"/>
                </a:moveTo>
                <a:cubicBezTo>
                  <a:pt x="391" y="12"/>
                  <a:pt x="391" y="13"/>
                  <a:pt x="392" y="13"/>
                </a:cubicBezTo>
                <a:cubicBezTo>
                  <a:pt x="391" y="12"/>
                  <a:pt x="391" y="12"/>
                  <a:pt x="391" y="12"/>
                </a:cubicBezTo>
                <a:close/>
                <a:moveTo>
                  <a:pt x="394" y="9"/>
                </a:moveTo>
                <a:cubicBezTo>
                  <a:pt x="394" y="9"/>
                  <a:pt x="394" y="9"/>
                  <a:pt x="394" y="9"/>
                </a:cubicBezTo>
                <a:close/>
                <a:moveTo>
                  <a:pt x="377" y="28"/>
                </a:moveTo>
                <a:cubicBezTo>
                  <a:pt x="377" y="28"/>
                  <a:pt x="378" y="28"/>
                  <a:pt x="377" y="28"/>
                </a:cubicBezTo>
                <a:close/>
                <a:moveTo>
                  <a:pt x="392" y="9"/>
                </a:moveTo>
                <a:cubicBezTo>
                  <a:pt x="392" y="9"/>
                  <a:pt x="392" y="10"/>
                  <a:pt x="392" y="9"/>
                </a:cubicBezTo>
                <a:close/>
                <a:moveTo>
                  <a:pt x="388" y="15"/>
                </a:moveTo>
                <a:cubicBezTo>
                  <a:pt x="388" y="15"/>
                  <a:pt x="388" y="15"/>
                  <a:pt x="387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lose/>
                <a:moveTo>
                  <a:pt x="395" y="6"/>
                </a:moveTo>
                <a:cubicBezTo>
                  <a:pt x="394" y="6"/>
                  <a:pt x="394" y="6"/>
                  <a:pt x="393" y="6"/>
                </a:cubicBezTo>
                <a:cubicBezTo>
                  <a:pt x="394" y="7"/>
                  <a:pt x="393" y="7"/>
                  <a:pt x="393" y="8"/>
                </a:cubicBezTo>
                <a:cubicBezTo>
                  <a:pt x="394" y="8"/>
                  <a:pt x="394" y="7"/>
                  <a:pt x="395" y="6"/>
                </a:cubicBezTo>
                <a:close/>
                <a:moveTo>
                  <a:pt x="375" y="29"/>
                </a:moveTo>
                <a:cubicBezTo>
                  <a:pt x="375" y="29"/>
                  <a:pt x="375" y="29"/>
                  <a:pt x="375" y="29"/>
                </a:cubicBezTo>
                <a:cubicBezTo>
                  <a:pt x="376" y="28"/>
                  <a:pt x="375" y="28"/>
                  <a:pt x="375" y="29"/>
                </a:cubicBezTo>
                <a:close/>
                <a:moveTo>
                  <a:pt x="389" y="7"/>
                </a:moveTo>
                <a:cubicBezTo>
                  <a:pt x="390" y="7"/>
                  <a:pt x="389" y="8"/>
                  <a:pt x="390" y="8"/>
                </a:cubicBezTo>
                <a:cubicBezTo>
                  <a:pt x="390" y="7"/>
                  <a:pt x="392" y="8"/>
                  <a:pt x="393" y="7"/>
                </a:cubicBezTo>
                <a:cubicBezTo>
                  <a:pt x="392" y="7"/>
                  <a:pt x="390" y="7"/>
                  <a:pt x="389" y="7"/>
                </a:cubicBezTo>
                <a:close/>
                <a:moveTo>
                  <a:pt x="374" y="29"/>
                </a:moveTo>
                <a:cubicBezTo>
                  <a:pt x="373" y="29"/>
                  <a:pt x="373" y="29"/>
                  <a:pt x="373" y="29"/>
                </a:cubicBezTo>
                <a:cubicBezTo>
                  <a:pt x="373" y="29"/>
                  <a:pt x="373" y="29"/>
                  <a:pt x="373" y="29"/>
                </a:cubicBezTo>
                <a:cubicBezTo>
                  <a:pt x="373" y="28"/>
                  <a:pt x="372" y="28"/>
                  <a:pt x="372" y="28"/>
                </a:cubicBezTo>
                <a:cubicBezTo>
                  <a:pt x="373" y="29"/>
                  <a:pt x="372" y="29"/>
                  <a:pt x="373" y="29"/>
                </a:cubicBezTo>
                <a:cubicBezTo>
                  <a:pt x="373" y="29"/>
                  <a:pt x="374" y="30"/>
                  <a:pt x="374" y="30"/>
                </a:cubicBezTo>
                <a:cubicBezTo>
                  <a:pt x="374" y="29"/>
                  <a:pt x="374" y="29"/>
                  <a:pt x="374" y="29"/>
                </a:cubicBezTo>
                <a:close/>
                <a:moveTo>
                  <a:pt x="389" y="9"/>
                </a:moveTo>
                <a:cubicBezTo>
                  <a:pt x="389" y="9"/>
                  <a:pt x="389" y="9"/>
                  <a:pt x="389" y="9"/>
                </a:cubicBezTo>
                <a:close/>
                <a:moveTo>
                  <a:pt x="386" y="14"/>
                </a:moveTo>
                <a:cubicBezTo>
                  <a:pt x="386" y="14"/>
                  <a:pt x="386" y="13"/>
                  <a:pt x="386" y="13"/>
                </a:cubicBezTo>
                <a:cubicBezTo>
                  <a:pt x="385" y="13"/>
                  <a:pt x="386" y="14"/>
                  <a:pt x="386" y="14"/>
                </a:cubicBezTo>
                <a:close/>
                <a:moveTo>
                  <a:pt x="386" y="13"/>
                </a:moveTo>
                <a:cubicBezTo>
                  <a:pt x="386" y="13"/>
                  <a:pt x="386" y="13"/>
                  <a:pt x="386" y="13"/>
                </a:cubicBezTo>
                <a:close/>
                <a:moveTo>
                  <a:pt x="383" y="13"/>
                </a:moveTo>
                <a:cubicBezTo>
                  <a:pt x="384" y="13"/>
                  <a:pt x="385" y="14"/>
                  <a:pt x="385" y="13"/>
                </a:cubicBezTo>
                <a:cubicBezTo>
                  <a:pt x="384" y="13"/>
                  <a:pt x="384" y="13"/>
                  <a:pt x="383" y="13"/>
                </a:cubicBezTo>
                <a:close/>
                <a:moveTo>
                  <a:pt x="371" y="29"/>
                </a:moveTo>
                <a:cubicBezTo>
                  <a:pt x="371" y="29"/>
                  <a:pt x="371" y="29"/>
                  <a:pt x="371" y="29"/>
                </a:cubicBezTo>
                <a:close/>
                <a:moveTo>
                  <a:pt x="387" y="8"/>
                </a:moveTo>
                <a:cubicBezTo>
                  <a:pt x="387" y="9"/>
                  <a:pt x="387" y="9"/>
                  <a:pt x="387" y="9"/>
                </a:cubicBezTo>
                <a:cubicBezTo>
                  <a:pt x="388" y="8"/>
                  <a:pt x="387" y="8"/>
                  <a:pt x="387" y="8"/>
                </a:cubicBezTo>
                <a:close/>
                <a:moveTo>
                  <a:pt x="381" y="14"/>
                </a:moveTo>
                <a:cubicBezTo>
                  <a:pt x="381" y="15"/>
                  <a:pt x="382" y="15"/>
                  <a:pt x="382" y="14"/>
                </a:cubicBezTo>
                <a:cubicBezTo>
                  <a:pt x="382" y="14"/>
                  <a:pt x="382" y="14"/>
                  <a:pt x="381" y="14"/>
                </a:cubicBezTo>
                <a:close/>
                <a:moveTo>
                  <a:pt x="381" y="14"/>
                </a:moveTo>
                <a:cubicBezTo>
                  <a:pt x="381" y="14"/>
                  <a:pt x="380" y="14"/>
                  <a:pt x="380" y="14"/>
                </a:cubicBezTo>
                <a:cubicBezTo>
                  <a:pt x="380" y="15"/>
                  <a:pt x="381" y="16"/>
                  <a:pt x="381" y="15"/>
                </a:cubicBezTo>
                <a:cubicBezTo>
                  <a:pt x="381" y="15"/>
                  <a:pt x="381" y="14"/>
                  <a:pt x="381" y="14"/>
                </a:cubicBezTo>
                <a:close/>
                <a:moveTo>
                  <a:pt x="382" y="13"/>
                </a:moveTo>
                <a:cubicBezTo>
                  <a:pt x="382" y="13"/>
                  <a:pt x="383" y="13"/>
                  <a:pt x="383" y="13"/>
                </a:cubicBezTo>
                <a:cubicBezTo>
                  <a:pt x="383" y="12"/>
                  <a:pt x="382" y="12"/>
                  <a:pt x="382" y="13"/>
                </a:cubicBezTo>
                <a:close/>
                <a:moveTo>
                  <a:pt x="369" y="29"/>
                </a:moveTo>
                <a:cubicBezTo>
                  <a:pt x="369" y="28"/>
                  <a:pt x="368" y="29"/>
                  <a:pt x="369" y="29"/>
                </a:cubicBezTo>
                <a:close/>
                <a:moveTo>
                  <a:pt x="388" y="4"/>
                </a:moveTo>
                <a:cubicBezTo>
                  <a:pt x="386" y="4"/>
                  <a:pt x="386" y="5"/>
                  <a:pt x="385" y="6"/>
                </a:cubicBezTo>
                <a:cubicBezTo>
                  <a:pt x="385" y="5"/>
                  <a:pt x="385" y="5"/>
                  <a:pt x="385" y="5"/>
                </a:cubicBezTo>
                <a:cubicBezTo>
                  <a:pt x="385" y="5"/>
                  <a:pt x="386" y="4"/>
                  <a:pt x="386" y="4"/>
                </a:cubicBezTo>
                <a:cubicBezTo>
                  <a:pt x="384" y="4"/>
                  <a:pt x="383" y="5"/>
                  <a:pt x="382" y="7"/>
                </a:cubicBezTo>
                <a:cubicBezTo>
                  <a:pt x="383" y="8"/>
                  <a:pt x="383" y="7"/>
                  <a:pt x="384" y="7"/>
                </a:cubicBezTo>
                <a:cubicBezTo>
                  <a:pt x="385" y="7"/>
                  <a:pt x="384" y="7"/>
                  <a:pt x="385" y="7"/>
                </a:cubicBezTo>
                <a:cubicBezTo>
                  <a:pt x="385" y="7"/>
                  <a:pt x="386" y="7"/>
                  <a:pt x="386" y="8"/>
                </a:cubicBezTo>
                <a:cubicBezTo>
                  <a:pt x="387" y="7"/>
                  <a:pt x="389" y="6"/>
                  <a:pt x="388" y="4"/>
                </a:cubicBezTo>
                <a:close/>
                <a:moveTo>
                  <a:pt x="373" y="23"/>
                </a:moveTo>
                <a:cubicBezTo>
                  <a:pt x="374" y="24"/>
                  <a:pt x="374" y="23"/>
                  <a:pt x="374" y="23"/>
                </a:cubicBezTo>
                <a:cubicBezTo>
                  <a:pt x="374" y="23"/>
                  <a:pt x="374" y="23"/>
                  <a:pt x="373" y="23"/>
                </a:cubicBezTo>
                <a:close/>
                <a:moveTo>
                  <a:pt x="382" y="12"/>
                </a:move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3" y="12"/>
                </a:cubicBezTo>
                <a:cubicBezTo>
                  <a:pt x="383" y="12"/>
                  <a:pt x="383" y="12"/>
                  <a:pt x="382" y="12"/>
                </a:cubicBezTo>
                <a:close/>
                <a:moveTo>
                  <a:pt x="381" y="13"/>
                </a:moveTo>
                <a:cubicBezTo>
                  <a:pt x="381" y="13"/>
                  <a:pt x="382" y="14"/>
                  <a:pt x="381" y="13"/>
                </a:cubicBezTo>
                <a:close/>
                <a:moveTo>
                  <a:pt x="379" y="15"/>
                </a:move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79" y="15"/>
                  <a:pt x="379" y="15"/>
                </a:cubicBezTo>
                <a:cubicBezTo>
                  <a:pt x="379" y="15"/>
                  <a:pt x="380" y="15"/>
                  <a:pt x="380" y="15"/>
                </a:cubicBezTo>
                <a:cubicBezTo>
                  <a:pt x="380" y="15"/>
                  <a:pt x="379" y="14"/>
                  <a:pt x="379" y="15"/>
                </a:cubicBezTo>
                <a:close/>
                <a:moveTo>
                  <a:pt x="367" y="28"/>
                </a:moveTo>
                <a:cubicBezTo>
                  <a:pt x="368" y="29"/>
                  <a:pt x="367" y="29"/>
                  <a:pt x="368" y="29"/>
                </a:cubicBezTo>
                <a:cubicBezTo>
                  <a:pt x="368" y="29"/>
                  <a:pt x="368" y="28"/>
                  <a:pt x="367" y="28"/>
                </a:cubicBezTo>
                <a:close/>
                <a:moveTo>
                  <a:pt x="380" y="12"/>
                </a:moveTo>
                <a:cubicBezTo>
                  <a:pt x="380" y="13"/>
                  <a:pt x="381" y="13"/>
                  <a:pt x="381" y="13"/>
                </a:cubicBezTo>
                <a:cubicBezTo>
                  <a:pt x="381" y="13"/>
                  <a:pt x="381" y="12"/>
                  <a:pt x="380" y="12"/>
                </a:cubicBezTo>
                <a:close/>
                <a:moveTo>
                  <a:pt x="379" y="13"/>
                </a:moveTo>
                <a:cubicBezTo>
                  <a:pt x="379" y="13"/>
                  <a:pt x="380" y="13"/>
                  <a:pt x="381" y="13"/>
                </a:cubicBezTo>
                <a:cubicBezTo>
                  <a:pt x="380" y="13"/>
                  <a:pt x="379" y="12"/>
                  <a:pt x="379" y="13"/>
                </a:cubicBezTo>
                <a:close/>
                <a:moveTo>
                  <a:pt x="377" y="14"/>
                </a:moveTo>
                <a:cubicBezTo>
                  <a:pt x="378" y="14"/>
                  <a:pt x="378" y="15"/>
                  <a:pt x="378" y="15"/>
                </a:cubicBezTo>
                <a:cubicBezTo>
                  <a:pt x="378" y="15"/>
                  <a:pt x="378" y="15"/>
                  <a:pt x="379" y="15"/>
                </a:cubicBezTo>
                <a:cubicBezTo>
                  <a:pt x="378" y="14"/>
                  <a:pt x="378" y="14"/>
                  <a:pt x="377" y="14"/>
                </a:cubicBezTo>
                <a:close/>
                <a:moveTo>
                  <a:pt x="366" y="29"/>
                </a:moveTo>
                <a:cubicBezTo>
                  <a:pt x="366" y="29"/>
                  <a:pt x="367" y="29"/>
                  <a:pt x="367" y="29"/>
                </a:cubicBezTo>
                <a:cubicBezTo>
                  <a:pt x="367" y="29"/>
                  <a:pt x="366" y="29"/>
                  <a:pt x="366" y="29"/>
                </a:cubicBezTo>
                <a:close/>
                <a:moveTo>
                  <a:pt x="367" y="28"/>
                </a:moveTo>
                <a:cubicBezTo>
                  <a:pt x="367" y="28"/>
                  <a:pt x="367" y="28"/>
                  <a:pt x="368" y="28"/>
                </a:cubicBezTo>
                <a:cubicBezTo>
                  <a:pt x="367" y="27"/>
                  <a:pt x="366" y="27"/>
                  <a:pt x="367" y="28"/>
                </a:cubicBezTo>
                <a:close/>
                <a:moveTo>
                  <a:pt x="366" y="27"/>
                </a:moveTo>
                <a:cubicBezTo>
                  <a:pt x="366" y="27"/>
                  <a:pt x="366" y="27"/>
                  <a:pt x="365" y="27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8"/>
                  <a:pt x="366" y="28"/>
                  <a:pt x="366" y="28"/>
                </a:cubicBezTo>
                <a:cubicBezTo>
                  <a:pt x="366" y="27"/>
                  <a:pt x="366" y="27"/>
                  <a:pt x="366" y="27"/>
                </a:cubicBezTo>
                <a:close/>
                <a:moveTo>
                  <a:pt x="380" y="8"/>
                </a:moveTo>
                <a:cubicBezTo>
                  <a:pt x="380" y="8"/>
                  <a:pt x="380" y="8"/>
                  <a:pt x="380" y="8"/>
                </a:cubicBezTo>
                <a:cubicBezTo>
                  <a:pt x="380" y="9"/>
                  <a:pt x="381" y="9"/>
                  <a:pt x="381" y="8"/>
                </a:cubicBezTo>
                <a:cubicBezTo>
                  <a:pt x="381" y="8"/>
                  <a:pt x="381" y="8"/>
                  <a:pt x="380" y="8"/>
                </a:cubicBezTo>
                <a:close/>
                <a:moveTo>
                  <a:pt x="375" y="14"/>
                </a:moveTo>
                <a:cubicBezTo>
                  <a:pt x="374" y="14"/>
                  <a:pt x="374" y="15"/>
                  <a:pt x="374" y="15"/>
                </a:cubicBezTo>
                <a:cubicBezTo>
                  <a:pt x="374" y="15"/>
                  <a:pt x="374" y="15"/>
                  <a:pt x="375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5" y="15"/>
                  <a:pt x="375" y="14"/>
                  <a:pt x="375" y="14"/>
                </a:cubicBezTo>
                <a:close/>
                <a:moveTo>
                  <a:pt x="379" y="8"/>
                </a:moveTo>
                <a:cubicBezTo>
                  <a:pt x="379" y="8"/>
                  <a:pt x="380" y="8"/>
                  <a:pt x="379" y="8"/>
                </a:cubicBezTo>
                <a:close/>
                <a:moveTo>
                  <a:pt x="374" y="7"/>
                </a:moveTo>
                <a:cubicBezTo>
                  <a:pt x="373" y="6"/>
                  <a:pt x="372" y="7"/>
                  <a:pt x="371" y="6"/>
                </a:cubicBezTo>
                <a:cubicBezTo>
                  <a:pt x="371" y="7"/>
                  <a:pt x="370" y="7"/>
                  <a:pt x="370" y="7"/>
                </a:cubicBezTo>
                <a:cubicBezTo>
                  <a:pt x="370" y="7"/>
                  <a:pt x="368" y="6"/>
                  <a:pt x="367" y="6"/>
                </a:cubicBezTo>
                <a:cubicBezTo>
                  <a:pt x="366" y="5"/>
                  <a:pt x="365" y="6"/>
                  <a:pt x="364" y="5"/>
                </a:cubicBezTo>
                <a:cubicBezTo>
                  <a:pt x="364" y="6"/>
                  <a:pt x="364" y="6"/>
                  <a:pt x="364" y="7"/>
                </a:cubicBezTo>
                <a:cubicBezTo>
                  <a:pt x="363" y="7"/>
                  <a:pt x="362" y="7"/>
                  <a:pt x="362" y="6"/>
                </a:cubicBezTo>
                <a:cubicBezTo>
                  <a:pt x="363" y="6"/>
                  <a:pt x="362" y="5"/>
                  <a:pt x="362" y="5"/>
                </a:cubicBezTo>
                <a:cubicBezTo>
                  <a:pt x="361" y="5"/>
                  <a:pt x="361" y="5"/>
                  <a:pt x="361" y="5"/>
                </a:cubicBezTo>
                <a:cubicBezTo>
                  <a:pt x="360" y="4"/>
                  <a:pt x="360" y="4"/>
                  <a:pt x="359" y="5"/>
                </a:cubicBezTo>
                <a:cubicBezTo>
                  <a:pt x="359" y="6"/>
                  <a:pt x="359" y="6"/>
                  <a:pt x="360" y="6"/>
                </a:cubicBezTo>
                <a:cubicBezTo>
                  <a:pt x="359" y="7"/>
                  <a:pt x="359" y="6"/>
                  <a:pt x="359" y="6"/>
                </a:cubicBezTo>
                <a:cubicBezTo>
                  <a:pt x="359" y="6"/>
                  <a:pt x="359" y="5"/>
                  <a:pt x="358" y="5"/>
                </a:cubicBezTo>
                <a:cubicBezTo>
                  <a:pt x="357" y="5"/>
                  <a:pt x="358" y="4"/>
                  <a:pt x="358" y="4"/>
                </a:cubicBezTo>
                <a:cubicBezTo>
                  <a:pt x="358" y="4"/>
                  <a:pt x="357" y="4"/>
                  <a:pt x="357" y="4"/>
                </a:cubicBezTo>
                <a:cubicBezTo>
                  <a:pt x="357" y="3"/>
                  <a:pt x="358" y="3"/>
                  <a:pt x="358" y="3"/>
                </a:cubicBezTo>
                <a:cubicBezTo>
                  <a:pt x="358" y="2"/>
                  <a:pt x="358" y="2"/>
                  <a:pt x="357" y="2"/>
                </a:cubicBezTo>
                <a:cubicBezTo>
                  <a:pt x="356" y="3"/>
                  <a:pt x="355" y="2"/>
                  <a:pt x="354" y="3"/>
                </a:cubicBezTo>
                <a:cubicBezTo>
                  <a:pt x="354" y="3"/>
                  <a:pt x="354" y="3"/>
                  <a:pt x="355" y="4"/>
                </a:cubicBezTo>
                <a:cubicBezTo>
                  <a:pt x="355" y="3"/>
                  <a:pt x="356" y="3"/>
                  <a:pt x="357" y="4"/>
                </a:cubicBezTo>
                <a:cubicBezTo>
                  <a:pt x="357" y="4"/>
                  <a:pt x="356" y="5"/>
                  <a:pt x="356" y="5"/>
                </a:cubicBezTo>
                <a:cubicBezTo>
                  <a:pt x="356" y="6"/>
                  <a:pt x="355" y="5"/>
                  <a:pt x="355" y="6"/>
                </a:cubicBezTo>
                <a:cubicBezTo>
                  <a:pt x="355" y="5"/>
                  <a:pt x="354" y="6"/>
                  <a:pt x="354" y="6"/>
                </a:cubicBezTo>
                <a:cubicBezTo>
                  <a:pt x="354" y="6"/>
                  <a:pt x="354" y="6"/>
                  <a:pt x="355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5" y="6"/>
                  <a:pt x="356" y="6"/>
                  <a:pt x="356" y="6"/>
                </a:cubicBezTo>
                <a:cubicBezTo>
                  <a:pt x="355" y="7"/>
                  <a:pt x="354" y="6"/>
                  <a:pt x="353" y="6"/>
                </a:cubicBezTo>
                <a:cubicBezTo>
                  <a:pt x="353" y="6"/>
                  <a:pt x="354" y="6"/>
                  <a:pt x="354" y="5"/>
                </a:cubicBezTo>
                <a:cubicBezTo>
                  <a:pt x="354" y="5"/>
                  <a:pt x="354" y="5"/>
                  <a:pt x="354" y="5"/>
                </a:cubicBezTo>
                <a:cubicBezTo>
                  <a:pt x="353" y="4"/>
                  <a:pt x="352" y="5"/>
                  <a:pt x="352" y="3"/>
                </a:cubicBezTo>
                <a:cubicBezTo>
                  <a:pt x="352" y="3"/>
                  <a:pt x="352" y="4"/>
                  <a:pt x="352" y="3"/>
                </a:cubicBezTo>
                <a:cubicBezTo>
                  <a:pt x="353" y="3"/>
                  <a:pt x="352" y="3"/>
                  <a:pt x="352" y="3"/>
                </a:cubicBezTo>
                <a:cubicBezTo>
                  <a:pt x="351" y="2"/>
                  <a:pt x="351" y="3"/>
                  <a:pt x="350" y="2"/>
                </a:cubicBezTo>
                <a:cubicBezTo>
                  <a:pt x="349" y="2"/>
                  <a:pt x="349" y="3"/>
                  <a:pt x="348" y="3"/>
                </a:cubicBezTo>
                <a:cubicBezTo>
                  <a:pt x="348" y="3"/>
                  <a:pt x="349" y="3"/>
                  <a:pt x="349" y="4"/>
                </a:cubicBezTo>
                <a:cubicBezTo>
                  <a:pt x="348" y="4"/>
                  <a:pt x="348" y="4"/>
                  <a:pt x="348" y="3"/>
                </a:cubicBezTo>
                <a:cubicBezTo>
                  <a:pt x="347" y="4"/>
                  <a:pt x="349" y="5"/>
                  <a:pt x="349" y="5"/>
                </a:cubicBezTo>
                <a:cubicBezTo>
                  <a:pt x="349" y="5"/>
                  <a:pt x="349" y="5"/>
                  <a:pt x="350" y="5"/>
                </a:cubicBezTo>
                <a:cubicBezTo>
                  <a:pt x="350" y="5"/>
                  <a:pt x="350" y="4"/>
                  <a:pt x="349" y="4"/>
                </a:cubicBezTo>
                <a:cubicBezTo>
                  <a:pt x="349" y="4"/>
                  <a:pt x="350" y="3"/>
                  <a:pt x="350" y="3"/>
                </a:cubicBezTo>
                <a:cubicBezTo>
                  <a:pt x="350" y="3"/>
                  <a:pt x="351" y="3"/>
                  <a:pt x="351" y="3"/>
                </a:cubicBezTo>
                <a:cubicBezTo>
                  <a:pt x="351" y="3"/>
                  <a:pt x="351" y="4"/>
                  <a:pt x="351" y="4"/>
                </a:cubicBezTo>
                <a:cubicBezTo>
                  <a:pt x="351" y="4"/>
                  <a:pt x="351" y="4"/>
                  <a:pt x="351" y="5"/>
                </a:cubicBezTo>
                <a:cubicBezTo>
                  <a:pt x="351" y="5"/>
                  <a:pt x="351" y="5"/>
                  <a:pt x="351" y="6"/>
                </a:cubicBezTo>
                <a:cubicBezTo>
                  <a:pt x="351" y="6"/>
                  <a:pt x="351" y="6"/>
                  <a:pt x="351" y="6"/>
                </a:cubicBezTo>
                <a:cubicBezTo>
                  <a:pt x="350" y="6"/>
                  <a:pt x="350" y="7"/>
                  <a:pt x="349" y="6"/>
                </a:cubicBezTo>
                <a:cubicBezTo>
                  <a:pt x="349" y="6"/>
                  <a:pt x="349" y="6"/>
                  <a:pt x="349" y="7"/>
                </a:cubicBezTo>
                <a:cubicBezTo>
                  <a:pt x="348" y="6"/>
                  <a:pt x="348" y="7"/>
                  <a:pt x="348" y="6"/>
                </a:cubicBezTo>
                <a:cubicBezTo>
                  <a:pt x="348" y="6"/>
                  <a:pt x="348" y="6"/>
                  <a:pt x="348" y="6"/>
                </a:cubicBezTo>
                <a:cubicBezTo>
                  <a:pt x="347" y="6"/>
                  <a:pt x="347" y="6"/>
                  <a:pt x="347" y="6"/>
                </a:cubicBezTo>
                <a:cubicBezTo>
                  <a:pt x="347" y="6"/>
                  <a:pt x="346" y="6"/>
                  <a:pt x="346" y="6"/>
                </a:cubicBezTo>
                <a:cubicBezTo>
                  <a:pt x="346" y="5"/>
                  <a:pt x="347" y="6"/>
                  <a:pt x="347" y="6"/>
                </a:cubicBezTo>
                <a:cubicBezTo>
                  <a:pt x="347" y="5"/>
                  <a:pt x="346" y="5"/>
                  <a:pt x="346" y="4"/>
                </a:cubicBezTo>
                <a:cubicBezTo>
                  <a:pt x="347" y="4"/>
                  <a:pt x="347" y="5"/>
                  <a:pt x="347" y="5"/>
                </a:cubicBezTo>
                <a:cubicBezTo>
                  <a:pt x="347" y="4"/>
                  <a:pt x="345" y="4"/>
                  <a:pt x="345" y="3"/>
                </a:cubicBezTo>
                <a:cubicBezTo>
                  <a:pt x="345" y="2"/>
                  <a:pt x="345" y="3"/>
                  <a:pt x="346" y="3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9" y="0"/>
                  <a:pt x="352" y="1"/>
                  <a:pt x="355" y="1"/>
                </a:cubicBezTo>
                <a:cubicBezTo>
                  <a:pt x="355" y="1"/>
                  <a:pt x="355" y="2"/>
                  <a:pt x="355" y="2"/>
                </a:cubicBezTo>
                <a:cubicBezTo>
                  <a:pt x="358" y="0"/>
                  <a:pt x="361" y="3"/>
                  <a:pt x="363" y="2"/>
                </a:cubicBezTo>
                <a:cubicBezTo>
                  <a:pt x="364" y="2"/>
                  <a:pt x="365" y="3"/>
                  <a:pt x="365" y="2"/>
                </a:cubicBezTo>
                <a:cubicBezTo>
                  <a:pt x="366" y="3"/>
                  <a:pt x="367" y="3"/>
                  <a:pt x="368" y="2"/>
                </a:cubicBezTo>
                <a:cubicBezTo>
                  <a:pt x="368" y="3"/>
                  <a:pt x="369" y="2"/>
                  <a:pt x="370" y="3"/>
                </a:cubicBezTo>
                <a:cubicBezTo>
                  <a:pt x="371" y="3"/>
                  <a:pt x="370" y="4"/>
                  <a:pt x="371" y="4"/>
                </a:cubicBezTo>
                <a:cubicBezTo>
                  <a:pt x="371" y="4"/>
                  <a:pt x="371" y="3"/>
                  <a:pt x="371" y="3"/>
                </a:cubicBezTo>
                <a:cubicBezTo>
                  <a:pt x="372" y="3"/>
                  <a:pt x="372" y="3"/>
                  <a:pt x="373" y="3"/>
                </a:cubicBezTo>
                <a:cubicBezTo>
                  <a:pt x="374" y="3"/>
                  <a:pt x="375" y="3"/>
                  <a:pt x="375" y="3"/>
                </a:cubicBezTo>
                <a:cubicBezTo>
                  <a:pt x="376" y="3"/>
                  <a:pt x="375" y="4"/>
                  <a:pt x="375" y="5"/>
                </a:cubicBezTo>
                <a:cubicBezTo>
                  <a:pt x="376" y="5"/>
                  <a:pt x="376" y="5"/>
                  <a:pt x="376" y="5"/>
                </a:cubicBezTo>
                <a:cubicBezTo>
                  <a:pt x="377" y="4"/>
                  <a:pt x="377" y="3"/>
                  <a:pt x="378" y="3"/>
                </a:cubicBezTo>
                <a:cubicBezTo>
                  <a:pt x="380" y="4"/>
                  <a:pt x="382" y="3"/>
                  <a:pt x="383" y="4"/>
                </a:cubicBezTo>
                <a:cubicBezTo>
                  <a:pt x="381" y="4"/>
                  <a:pt x="381" y="5"/>
                  <a:pt x="380" y="6"/>
                </a:cubicBezTo>
                <a:cubicBezTo>
                  <a:pt x="380" y="6"/>
                  <a:pt x="379" y="6"/>
                  <a:pt x="378" y="6"/>
                </a:cubicBezTo>
                <a:cubicBezTo>
                  <a:pt x="377" y="6"/>
                  <a:pt x="375" y="6"/>
                  <a:pt x="374" y="7"/>
                </a:cubicBezTo>
                <a:close/>
                <a:moveTo>
                  <a:pt x="368" y="3"/>
                </a:moveTo>
                <a:cubicBezTo>
                  <a:pt x="367" y="3"/>
                  <a:pt x="367" y="3"/>
                  <a:pt x="366" y="4"/>
                </a:cubicBezTo>
                <a:cubicBezTo>
                  <a:pt x="367" y="6"/>
                  <a:pt x="370" y="4"/>
                  <a:pt x="371" y="4"/>
                </a:cubicBezTo>
                <a:cubicBezTo>
                  <a:pt x="370" y="3"/>
                  <a:pt x="368" y="5"/>
                  <a:pt x="368" y="3"/>
                </a:cubicBezTo>
                <a:close/>
                <a:moveTo>
                  <a:pt x="361" y="3"/>
                </a:moveTo>
                <a:cubicBezTo>
                  <a:pt x="360" y="3"/>
                  <a:pt x="361" y="4"/>
                  <a:pt x="362" y="4"/>
                </a:cubicBezTo>
                <a:cubicBezTo>
                  <a:pt x="361" y="3"/>
                  <a:pt x="361" y="3"/>
                  <a:pt x="361" y="3"/>
                </a:cubicBezTo>
                <a:close/>
                <a:moveTo>
                  <a:pt x="359" y="2"/>
                </a:moveTo>
                <a:cubicBezTo>
                  <a:pt x="359" y="2"/>
                  <a:pt x="359" y="2"/>
                  <a:pt x="358" y="2"/>
                </a:cubicBezTo>
                <a:cubicBezTo>
                  <a:pt x="358" y="2"/>
                  <a:pt x="358" y="3"/>
                  <a:pt x="359" y="3"/>
                </a:cubicBezTo>
                <a:cubicBezTo>
                  <a:pt x="359" y="3"/>
                  <a:pt x="359" y="3"/>
                  <a:pt x="359" y="2"/>
                </a:cubicBezTo>
                <a:close/>
                <a:moveTo>
                  <a:pt x="347" y="5"/>
                </a:moveTo>
                <a:cubicBezTo>
                  <a:pt x="347" y="5"/>
                  <a:pt x="347" y="6"/>
                  <a:pt x="348" y="6"/>
                </a:cubicBezTo>
                <a:cubicBezTo>
                  <a:pt x="348" y="6"/>
                  <a:pt x="348" y="5"/>
                  <a:pt x="347" y="5"/>
                </a:cubicBezTo>
                <a:close/>
                <a:moveTo>
                  <a:pt x="378" y="8"/>
                </a:moveTo>
                <a:cubicBezTo>
                  <a:pt x="378" y="8"/>
                  <a:pt x="379" y="9"/>
                  <a:pt x="378" y="8"/>
                </a:cubicBezTo>
                <a:close/>
                <a:moveTo>
                  <a:pt x="361" y="28"/>
                </a:moveTo>
                <a:cubicBezTo>
                  <a:pt x="361" y="28"/>
                  <a:pt x="361" y="28"/>
                  <a:pt x="362" y="28"/>
                </a:cubicBezTo>
                <a:cubicBezTo>
                  <a:pt x="362" y="28"/>
                  <a:pt x="362" y="28"/>
                  <a:pt x="362" y="27"/>
                </a:cubicBezTo>
                <a:cubicBezTo>
                  <a:pt x="362" y="27"/>
                  <a:pt x="361" y="27"/>
                  <a:pt x="361" y="28"/>
                </a:cubicBezTo>
                <a:close/>
                <a:moveTo>
                  <a:pt x="373" y="13"/>
                </a:moveTo>
                <a:cubicBezTo>
                  <a:pt x="373" y="13"/>
                  <a:pt x="372" y="13"/>
                  <a:pt x="372" y="13"/>
                </a:cubicBezTo>
                <a:cubicBezTo>
                  <a:pt x="372" y="14"/>
                  <a:pt x="373" y="14"/>
                  <a:pt x="373" y="14"/>
                </a:cubicBezTo>
                <a:cubicBezTo>
                  <a:pt x="373" y="14"/>
                  <a:pt x="373" y="14"/>
                  <a:pt x="373" y="13"/>
                </a:cubicBezTo>
                <a:close/>
                <a:moveTo>
                  <a:pt x="373" y="12"/>
                </a:moveTo>
                <a:cubicBezTo>
                  <a:pt x="373" y="12"/>
                  <a:pt x="374" y="13"/>
                  <a:pt x="374" y="12"/>
                </a:cubicBezTo>
                <a:cubicBezTo>
                  <a:pt x="374" y="12"/>
                  <a:pt x="373" y="11"/>
                  <a:pt x="373" y="12"/>
                </a:cubicBezTo>
                <a:close/>
                <a:moveTo>
                  <a:pt x="359" y="28"/>
                </a:move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59" y="28"/>
                </a:cubicBezTo>
                <a:cubicBezTo>
                  <a:pt x="359" y="28"/>
                  <a:pt x="359" y="28"/>
                  <a:pt x="360" y="28"/>
                </a:cubicBezTo>
                <a:cubicBezTo>
                  <a:pt x="359" y="28"/>
                  <a:pt x="359" y="28"/>
                  <a:pt x="359" y="28"/>
                </a:cubicBezTo>
                <a:close/>
                <a:moveTo>
                  <a:pt x="372" y="13"/>
                </a:moveTo>
                <a:cubicBezTo>
                  <a:pt x="372" y="13"/>
                  <a:pt x="372" y="12"/>
                  <a:pt x="373" y="12"/>
                </a:cubicBezTo>
                <a:cubicBezTo>
                  <a:pt x="372" y="11"/>
                  <a:pt x="371" y="12"/>
                  <a:pt x="372" y="13"/>
                </a:cubicBezTo>
                <a:close/>
                <a:moveTo>
                  <a:pt x="371" y="13"/>
                </a:move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ubicBezTo>
                  <a:pt x="371" y="13"/>
                  <a:pt x="371" y="13"/>
                  <a:pt x="371" y="13"/>
                </a:cubicBezTo>
                <a:close/>
                <a:moveTo>
                  <a:pt x="370" y="14"/>
                </a:moveTo>
                <a:cubicBezTo>
                  <a:pt x="370" y="14"/>
                  <a:pt x="371" y="14"/>
                  <a:pt x="370" y="14"/>
                </a:cubicBezTo>
                <a:cubicBezTo>
                  <a:pt x="370" y="14"/>
                  <a:pt x="370" y="14"/>
                  <a:pt x="370" y="14"/>
                </a:cubicBezTo>
                <a:close/>
                <a:moveTo>
                  <a:pt x="369" y="13"/>
                </a:moveTo>
                <a:cubicBezTo>
                  <a:pt x="369" y="13"/>
                  <a:pt x="370" y="14"/>
                  <a:pt x="370" y="14"/>
                </a:cubicBezTo>
                <a:cubicBezTo>
                  <a:pt x="370" y="14"/>
                  <a:pt x="370" y="13"/>
                  <a:pt x="369" y="13"/>
                </a:cubicBezTo>
                <a:close/>
                <a:moveTo>
                  <a:pt x="372" y="10"/>
                </a:moveTo>
                <a:cubicBezTo>
                  <a:pt x="371" y="10"/>
                  <a:pt x="373" y="11"/>
                  <a:pt x="372" y="10"/>
                </a:cubicBezTo>
                <a:close/>
                <a:moveTo>
                  <a:pt x="373" y="8"/>
                </a:moveTo>
                <a:cubicBezTo>
                  <a:pt x="373" y="8"/>
                  <a:pt x="375" y="7"/>
                  <a:pt x="374" y="7"/>
                </a:cubicBezTo>
                <a:cubicBezTo>
                  <a:pt x="374" y="7"/>
                  <a:pt x="373" y="7"/>
                  <a:pt x="373" y="8"/>
                </a:cubicBezTo>
                <a:close/>
                <a:moveTo>
                  <a:pt x="356" y="28"/>
                </a:moveTo>
                <a:cubicBezTo>
                  <a:pt x="357" y="28"/>
                  <a:pt x="356" y="28"/>
                  <a:pt x="356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57" y="28"/>
                  <a:pt x="357" y="27"/>
                  <a:pt x="356" y="28"/>
                </a:cubicBezTo>
                <a:close/>
                <a:moveTo>
                  <a:pt x="370" y="12"/>
                </a:moveTo>
                <a:cubicBezTo>
                  <a:pt x="370" y="12"/>
                  <a:pt x="370" y="12"/>
                  <a:pt x="370" y="12"/>
                </a:cubicBezTo>
                <a:cubicBezTo>
                  <a:pt x="370" y="12"/>
                  <a:pt x="370" y="12"/>
                  <a:pt x="370" y="12"/>
                </a:cubicBezTo>
                <a:close/>
                <a:moveTo>
                  <a:pt x="368" y="13"/>
                </a:moveTo>
                <a:cubicBezTo>
                  <a:pt x="368" y="13"/>
                  <a:pt x="368" y="13"/>
                  <a:pt x="367" y="14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69" y="14"/>
                  <a:pt x="368" y="13"/>
                  <a:pt x="368" y="13"/>
                </a:cubicBezTo>
                <a:close/>
                <a:moveTo>
                  <a:pt x="372" y="8"/>
                </a:moveTo>
                <a:cubicBezTo>
                  <a:pt x="372" y="8"/>
                  <a:pt x="373" y="8"/>
                  <a:pt x="372" y="8"/>
                </a:cubicBezTo>
                <a:close/>
                <a:moveTo>
                  <a:pt x="368" y="13"/>
                </a:moveTo>
                <a:cubicBezTo>
                  <a:pt x="367" y="12"/>
                  <a:pt x="368" y="13"/>
                  <a:pt x="368" y="13"/>
                </a:cubicBezTo>
                <a:close/>
                <a:moveTo>
                  <a:pt x="367" y="13"/>
                </a:moveTo>
                <a:cubicBezTo>
                  <a:pt x="367" y="13"/>
                  <a:pt x="367" y="13"/>
                  <a:pt x="366" y="14"/>
                </a:cubicBezTo>
                <a:cubicBezTo>
                  <a:pt x="367" y="14"/>
                  <a:pt x="367" y="14"/>
                  <a:pt x="367" y="14"/>
                </a:cubicBezTo>
                <a:cubicBezTo>
                  <a:pt x="367" y="14"/>
                  <a:pt x="367" y="13"/>
                  <a:pt x="367" y="13"/>
                </a:cubicBezTo>
                <a:cubicBezTo>
                  <a:pt x="367" y="13"/>
                  <a:pt x="367" y="13"/>
                  <a:pt x="367" y="13"/>
                </a:cubicBezTo>
                <a:close/>
                <a:moveTo>
                  <a:pt x="232" y="176"/>
                </a:moveTo>
                <a:cubicBezTo>
                  <a:pt x="232" y="176"/>
                  <a:pt x="233" y="176"/>
                  <a:pt x="233" y="176"/>
                </a:cubicBezTo>
                <a:cubicBezTo>
                  <a:pt x="233" y="176"/>
                  <a:pt x="232" y="175"/>
                  <a:pt x="232" y="176"/>
                </a:cubicBezTo>
                <a:close/>
                <a:moveTo>
                  <a:pt x="371" y="8"/>
                </a:moveTo>
                <a:cubicBezTo>
                  <a:pt x="371" y="8"/>
                  <a:pt x="370" y="7"/>
                  <a:pt x="371" y="8"/>
                </a:cubicBezTo>
                <a:close/>
                <a:moveTo>
                  <a:pt x="368" y="11"/>
                </a:moveTo>
                <a:cubicBezTo>
                  <a:pt x="367" y="11"/>
                  <a:pt x="368" y="12"/>
                  <a:pt x="368" y="11"/>
                </a:cubicBezTo>
                <a:cubicBezTo>
                  <a:pt x="368" y="11"/>
                  <a:pt x="368" y="11"/>
                  <a:pt x="368" y="11"/>
                </a:cubicBezTo>
                <a:close/>
                <a:moveTo>
                  <a:pt x="368" y="10"/>
                </a:moveTo>
                <a:cubicBezTo>
                  <a:pt x="368" y="10"/>
                  <a:pt x="368" y="10"/>
                  <a:pt x="368" y="10"/>
                </a:cubicBezTo>
                <a:close/>
                <a:moveTo>
                  <a:pt x="365" y="13"/>
                </a:moveTo>
                <a:cubicBezTo>
                  <a:pt x="365" y="14"/>
                  <a:pt x="366" y="13"/>
                  <a:pt x="365" y="13"/>
                </a:cubicBezTo>
                <a:close/>
                <a:moveTo>
                  <a:pt x="366" y="13"/>
                </a:moveTo>
                <a:cubicBezTo>
                  <a:pt x="365" y="13"/>
                  <a:pt x="364" y="14"/>
                  <a:pt x="363" y="12"/>
                </a:cubicBezTo>
                <a:cubicBezTo>
                  <a:pt x="363" y="12"/>
                  <a:pt x="362" y="13"/>
                  <a:pt x="362" y="13"/>
                </a:cubicBezTo>
                <a:cubicBezTo>
                  <a:pt x="362" y="14"/>
                  <a:pt x="364" y="13"/>
                  <a:pt x="365" y="14"/>
                </a:cubicBezTo>
                <a:cubicBezTo>
                  <a:pt x="364" y="14"/>
                  <a:pt x="365" y="13"/>
                  <a:pt x="365" y="13"/>
                </a:cubicBezTo>
                <a:cubicBezTo>
                  <a:pt x="366" y="13"/>
                  <a:pt x="366" y="13"/>
                  <a:pt x="366" y="13"/>
                </a:cubicBezTo>
                <a:close/>
                <a:moveTo>
                  <a:pt x="366" y="10"/>
                </a:moveTo>
                <a:cubicBezTo>
                  <a:pt x="365" y="11"/>
                  <a:pt x="365" y="10"/>
                  <a:pt x="364" y="11"/>
                </a:cubicBezTo>
                <a:cubicBezTo>
                  <a:pt x="365" y="12"/>
                  <a:pt x="367" y="11"/>
                  <a:pt x="366" y="10"/>
                </a:cubicBezTo>
                <a:close/>
                <a:moveTo>
                  <a:pt x="228" y="176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27" y="176"/>
                  <a:pt x="227" y="177"/>
                  <a:pt x="228" y="176"/>
                </a:cubicBezTo>
                <a:close/>
                <a:moveTo>
                  <a:pt x="363" y="10"/>
                </a:moveTo>
                <a:cubicBezTo>
                  <a:pt x="363" y="10"/>
                  <a:pt x="363" y="11"/>
                  <a:pt x="363" y="11"/>
                </a:cubicBezTo>
                <a:cubicBezTo>
                  <a:pt x="364" y="11"/>
                  <a:pt x="364" y="11"/>
                  <a:pt x="363" y="10"/>
                </a:cubicBezTo>
                <a:close/>
                <a:moveTo>
                  <a:pt x="353" y="22"/>
                </a:moveTo>
                <a:cubicBezTo>
                  <a:pt x="353" y="22"/>
                  <a:pt x="354" y="23"/>
                  <a:pt x="354" y="22"/>
                </a:cubicBezTo>
                <a:cubicBezTo>
                  <a:pt x="354" y="22"/>
                  <a:pt x="353" y="22"/>
                  <a:pt x="353" y="22"/>
                </a:cubicBezTo>
                <a:close/>
                <a:moveTo>
                  <a:pt x="360" y="14"/>
                </a:moveTo>
                <a:cubicBezTo>
                  <a:pt x="359" y="14"/>
                  <a:pt x="360" y="15"/>
                  <a:pt x="360" y="14"/>
                </a:cubicBezTo>
                <a:close/>
                <a:moveTo>
                  <a:pt x="362" y="12"/>
                </a:moveTo>
                <a:cubicBezTo>
                  <a:pt x="361" y="12"/>
                  <a:pt x="362" y="13"/>
                  <a:pt x="362" y="12"/>
                </a:cubicBezTo>
                <a:close/>
                <a:moveTo>
                  <a:pt x="361" y="10"/>
                </a:moveTo>
                <a:cubicBezTo>
                  <a:pt x="362" y="10"/>
                  <a:pt x="362" y="10"/>
                  <a:pt x="362" y="11"/>
                </a:cubicBezTo>
                <a:cubicBezTo>
                  <a:pt x="362" y="11"/>
                  <a:pt x="363" y="11"/>
                  <a:pt x="363" y="10"/>
                </a:cubicBezTo>
                <a:cubicBezTo>
                  <a:pt x="363" y="10"/>
                  <a:pt x="362" y="9"/>
                  <a:pt x="361" y="10"/>
                </a:cubicBezTo>
                <a:close/>
                <a:moveTo>
                  <a:pt x="360" y="14"/>
                </a:moveTo>
                <a:cubicBezTo>
                  <a:pt x="360" y="14"/>
                  <a:pt x="359" y="14"/>
                  <a:pt x="360" y="14"/>
                </a:cubicBezTo>
                <a:close/>
                <a:moveTo>
                  <a:pt x="365" y="7"/>
                </a:moveTo>
                <a:cubicBezTo>
                  <a:pt x="364" y="6"/>
                  <a:pt x="365" y="7"/>
                  <a:pt x="365" y="7"/>
                </a:cubicBezTo>
                <a:close/>
                <a:moveTo>
                  <a:pt x="351" y="22"/>
                </a:moveTo>
                <a:cubicBezTo>
                  <a:pt x="351" y="23"/>
                  <a:pt x="352" y="23"/>
                  <a:pt x="352" y="23"/>
                </a:cubicBezTo>
                <a:cubicBezTo>
                  <a:pt x="352" y="22"/>
                  <a:pt x="351" y="22"/>
                  <a:pt x="351" y="22"/>
                </a:cubicBezTo>
                <a:close/>
                <a:moveTo>
                  <a:pt x="225" y="176"/>
                </a:moveTo>
                <a:cubicBezTo>
                  <a:pt x="225" y="176"/>
                  <a:pt x="224" y="176"/>
                  <a:pt x="224" y="176"/>
                </a:cubicBezTo>
                <a:cubicBezTo>
                  <a:pt x="224" y="176"/>
                  <a:pt x="225" y="177"/>
                  <a:pt x="225" y="176"/>
                </a:cubicBezTo>
                <a:close/>
                <a:moveTo>
                  <a:pt x="361" y="11"/>
                </a:moveTo>
                <a:cubicBezTo>
                  <a:pt x="361" y="11"/>
                  <a:pt x="361" y="11"/>
                  <a:pt x="361" y="11"/>
                </a:cubicBezTo>
                <a:close/>
                <a:moveTo>
                  <a:pt x="360" y="11"/>
                </a:moveTo>
                <a:cubicBezTo>
                  <a:pt x="360" y="11"/>
                  <a:pt x="361" y="11"/>
                  <a:pt x="361" y="11"/>
                </a:cubicBezTo>
                <a:cubicBezTo>
                  <a:pt x="360" y="11"/>
                  <a:pt x="360" y="11"/>
                  <a:pt x="360" y="11"/>
                </a:cubicBezTo>
                <a:close/>
                <a:moveTo>
                  <a:pt x="223" y="176"/>
                </a:moveTo>
                <a:cubicBezTo>
                  <a:pt x="224" y="176"/>
                  <a:pt x="224" y="177"/>
                  <a:pt x="224" y="176"/>
                </a:cubicBezTo>
                <a:cubicBezTo>
                  <a:pt x="224" y="176"/>
                  <a:pt x="223" y="176"/>
                  <a:pt x="223" y="176"/>
                </a:cubicBezTo>
                <a:close/>
                <a:moveTo>
                  <a:pt x="359" y="10"/>
                </a:moveTo>
                <a:cubicBezTo>
                  <a:pt x="359" y="10"/>
                  <a:pt x="359" y="10"/>
                  <a:pt x="359" y="10"/>
                </a:cubicBezTo>
                <a:close/>
                <a:moveTo>
                  <a:pt x="360" y="7"/>
                </a:moveTo>
                <a:cubicBezTo>
                  <a:pt x="361" y="7"/>
                  <a:pt x="361" y="7"/>
                  <a:pt x="361" y="7"/>
                </a:cubicBezTo>
                <a:cubicBezTo>
                  <a:pt x="361" y="6"/>
                  <a:pt x="361" y="6"/>
                  <a:pt x="360" y="7"/>
                </a:cubicBezTo>
                <a:close/>
                <a:moveTo>
                  <a:pt x="356" y="10"/>
                </a:moveTo>
                <a:cubicBezTo>
                  <a:pt x="357" y="10"/>
                  <a:pt x="357" y="11"/>
                  <a:pt x="358" y="11"/>
                </a:cubicBezTo>
                <a:cubicBezTo>
                  <a:pt x="357" y="10"/>
                  <a:pt x="357" y="9"/>
                  <a:pt x="356" y="10"/>
                </a:cubicBezTo>
                <a:close/>
                <a:moveTo>
                  <a:pt x="354" y="8"/>
                </a:moveTo>
                <a:cubicBezTo>
                  <a:pt x="354" y="9"/>
                  <a:pt x="354" y="9"/>
                  <a:pt x="354" y="9"/>
                </a:cubicBezTo>
                <a:cubicBezTo>
                  <a:pt x="354" y="9"/>
                  <a:pt x="354" y="9"/>
                  <a:pt x="355" y="9"/>
                </a:cubicBezTo>
                <a:cubicBezTo>
                  <a:pt x="355" y="10"/>
                  <a:pt x="354" y="10"/>
                  <a:pt x="354" y="10"/>
                </a:cubicBezTo>
                <a:cubicBezTo>
                  <a:pt x="355" y="10"/>
                  <a:pt x="355" y="11"/>
                  <a:pt x="356" y="11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6" y="9"/>
                  <a:pt x="355" y="9"/>
                  <a:pt x="354" y="8"/>
                </a:cubicBezTo>
                <a:close/>
                <a:moveTo>
                  <a:pt x="352" y="9"/>
                </a:moveTo>
                <a:cubicBezTo>
                  <a:pt x="352" y="10"/>
                  <a:pt x="351" y="9"/>
                  <a:pt x="351" y="10"/>
                </a:cubicBezTo>
                <a:cubicBezTo>
                  <a:pt x="352" y="11"/>
                  <a:pt x="352" y="10"/>
                  <a:pt x="353" y="10"/>
                </a:cubicBezTo>
                <a:cubicBezTo>
                  <a:pt x="353" y="10"/>
                  <a:pt x="353" y="9"/>
                  <a:pt x="352" y="9"/>
                </a:cubicBezTo>
                <a:close/>
                <a:moveTo>
                  <a:pt x="354" y="8"/>
                </a:moveTo>
                <a:cubicBezTo>
                  <a:pt x="353" y="8"/>
                  <a:pt x="354" y="9"/>
                  <a:pt x="354" y="8"/>
                </a:cubicBezTo>
                <a:close/>
                <a:moveTo>
                  <a:pt x="353" y="9"/>
                </a:moveTo>
                <a:cubicBezTo>
                  <a:pt x="352" y="8"/>
                  <a:pt x="352" y="9"/>
                  <a:pt x="353" y="9"/>
                </a:cubicBezTo>
                <a:close/>
                <a:moveTo>
                  <a:pt x="349" y="9"/>
                </a:moveTo>
                <a:cubicBezTo>
                  <a:pt x="348" y="9"/>
                  <a:pt x="349" y="10"/>
                  <a:pt x="349" y="9"/>
                </a:cubicBezTo>
                <a:close/>
                <a:moveTo>
                  <a:pt x="348" y="9"/>
                </a:moveTo>
                <a:cubicBezTo>
                  <a:pt x="348" y="9"/>
                  <a:pt x="348" y="9"/>
                  <a:pt x="348" y="9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48" y="10"/>
                  <a:pt x="348" y="10"/>
                  <a:pt x="348" y="9"/>
                </a:cubicBezTo>
                <a:cubicBezTo>
                  <a:pt x="348" y="9"/>
                  <a:pt x="348" y="9"/>
                  <a:pt x="348" y="9"/>
                </a:cubicBezTo>
                <a:close/>
                <a:moveTo>
                  <a:pt x="347" y="10"/>
                </a:moveTo>
                <a:cubicBezTo>
                  <a:pt x="347" y="9"/>
                  <a:pt x="346" y="9"/>
                  <a:pt x="347" y="10"/>
                </a:cubicBezTo>
                <a:close/>
                <a:moveTo>
                  <a:pt x="347" y="8"/>
                </a:moveTo>
                <a:cubicBezTo>
                  <a:pt x="347" y="8"/>
                  <a:pt x="347" y="8"/>
                  <a:pt x="347" y="8"/>
                </a:cubicBezTo>
                <a:close/>
                <a:moveTo>
                  <a:pt x="344" y="8"/>
                </a:moveTo>
                <a:cubicBezTo>
                  <a:pt x="345" y="8"/>
                  <a:pt x="345" y="8"/>
                  <a:pt x="346" y="8"/>
                </a:cubicBezTo>
                <a:cubicBezTo>
                  <a:pt x="345" y="8"/>
                  <a:pt x="345" y="7"/>
                  <a:pt x="344" y="8"/>
                </a:cubicBezTo>
                <a:close/>
                <a:moveTo>
                  <a:pt x="344" y="9"/>
                </a:moveTo>
                <a:cubicBezTo>
                  <a:pt x="344" y="10"/>
                  <a:pt x="345" y="9"/>
                  <a:pt x="345" y="9"/>
                </a:cubicBezTo>
                <a:cubicBezTo>
                  <a:pt x="345" y="8"/>
                  <a:pt x="344" y="9"/>
                  <a:pt x="344" y="9"/>
                </a:cubicBezTo>
                <a:close/>
                <a:moveTo>
                  <a:pt x="343" y="10"/>
                </a:moveTo>
                <a:cubicBezTo>
                  <a:pt x="343" y="10"/>
                  <a:pt x="343" y="10"/>
                  <a:pt x="343" y="10"/>
                </a:cubicBezTo>
                <a:cubicBezTo>
                  <a:pt x="343" y="10"/>
                  <a:pt x="343" y="11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lose/>
                <a:moveTo>
                  <a:pt x="342" y="10"/>
                </a:moveTo>
                <a:cubicBezTo>
                  <a:pt x="342" y="10"/>
                  <a:pt x="342" y="10"/>
                  <a:pt x="342" y="10"/>
                </a:cubicBezTo>
                <a:close/>
                <a:moveTo>
                  <a:pt x="342" y="9"/>
                </a:moveTo>
                <a:cubicBezTo>
                  <a:pt x="341" y="8"/>
                  <a:pt x="341" y="9"/>
                  <a:pt x="342" y="9"/>
                </a:cubicBezTo>
                <a:close/>
                <a:moveTo>
                  <a:pt x="340" y="9"/>
                </a:moveTo>
                <a:cubicBezTo>
                  <a:pt x="340" y="9"/>
                  <a:pt x="340" y="9"/>
                  <a:pt x="340" y="9"/>
                </a:cubicBezTo>
                <a:cubicBezTo>
                  <a:pt x="340" y="9"/>
                  <a:pt x="340" y="8"/>
                  <a:pt x="340" y="9"/>
                </a:cubicBezTo>
                <a:close/>
                <a:moveTo>
                  <a:pt x="337" y="8"/>
                </a:moveTo>
                <a:cubicBezTo>
                  <a:pt x="338" y="9"/>
                  <a:pt x="338" y="9"/>
                  <a:pt x="339" y="9"/>
                </a:cubicBezTo>
                <a:cubicBezTo>
                  <a:pt x="338" y="8"/>
                  <a:pt x="338" y="8"/>
                  <a:pt x="337" y="8"/>
                </a:cubicBezTo>
                <a:close/>
                <a:moveTo>
                  <a:pt x="330" y="20"/>
                </a:moveTo>
                <a:cubicBezTo>
                  <a:pt x="329" y="19"/>
                  <a:pt x="331" y="20"/>
                  <a:pt x="330" y="20"/>
                </a:cubicBezTo>
                <a:close/>
                <a:moveTo>
                  <a:pt x="336" y="9"/>
                </a:moveTo>
                <a:cubicBezTo>
                  <a:pt x="336" y="8"/>
                  <a:pt x="336" y="9"/>
                  <a:pt x="336" y="8"/>
                </a:cubicBezTo>
                <a:cubicBezTo>
                  <a:pt x="336" y="7"/>
                  <a:pt x="334" y="8"/>
                  <a:pt x="334" y="8"/>
                </a:cubicBezTo>
                <a:cubicBezTo>
                  <a:pt x="335" y="8"/>
                  <a:pt x="335" y="11"/>
                  <a:pt x="336" y="10"/>
                </a:cubicBezTo>
                <a:cubicBezTo>
                  <a:pt x="336" y="9"/>
                  <a:pt x="335" y="9"/>
                  <a:pt x="336" y="9"/>
                </a:cubicBezTo>
                <a:close/>
                <a:moveTo>
                  <a:pt x="336" y="10"/>
                </a:moveTo>
                <a:cubicBezTo>
                  <a:pt x="336" y="10"/>
                  <a:pt x="335" y="10"/>
                  <a:pt x="336" y="10"/>
                </a:cubicBezTo>
                <a:close/>
                <a:moveTo>
                  <a:pt x="327" y="21"/>
                </a:moveTo>
                <a:cubicBezTo>
                  <a:pt x="327" y="20"/>
                  <a:pt x="327" y="20"/>
                  <a:pt x="327" y="20"/>
                </a:cubicBezTo>
                <a:cubicBezTo>
                  <a:pt x="327" y="20"/>
                  <a:pt x="327" y="20"/>
                  <a:pt x="327" y="21"/>
                </a:cubicBezTo>
                <a:close/>
                <a:moveTo>
                  <a:pt x="337" y="7"/>
                </a:moveTo>
                <a:cubicBezTo>
                  <a:pt x="337" y="7"/>
                  <a:pt x="337" y="8"/>
                  <a:pt x="338" y="7"/>
                </a:cubicBezTo>
                <a:cubicBezTo>
                  <a:pt x="337" y="7"/>
                  <a:pt x="337" y="7"/>
                  <a:pt x="337" y="7"/>
                </a:cubicBezTo>
                <a:close/>
                <a:moveTo>
                  <a:pt x="332" y="11"/>
                </a:moveTo>
                <a:cubicBezTo>
                  <a:pt x="331" y="11"/>
                  <a:pt x="332" y="12"/>
                  <a:pt x="332" y="11"/>
                </a:cubicBezTo>
                <a:close/>
                <a:moveTo>
                  <a:pt x="333" y="7"/>
                </a:moveTo>
                <a:cubicBezTo>
                  <a:pt x="333" y="7"/>
                  <a:pt x="333" y="7"/>
                  <a:pt x="333" y="7"/>
                </a:cubicBezTo>
                <a:close/>
                <a:moveTo>
                  <a:pt x="331" y="7"/>
                </a:moveTo>
                <a:cubicBezTo>
                  <a:pt x="330" y="8"/>
                  <a:pt x="331" y="8"/>
                  <a:pt x="331" y="8"/>
                </a:cubicBezTo>
                <a:cubicBezTo>
                  <a:pt x="331" y="8"/>
                  <a:pt x="331" y="8"/>
                  <a:pt x="332" y="8"/>
                </a:cubicBezTo>
                <a:cubicBezTo>
                  <a:pt x="331" y="7"/>
                  <a:pt x="331" y="8"/>
                  <a:pt x="331" y="7"/>
                </a:cubicBezTo>
                <a:close/>
                <a:moveTo>
                  <a:pt x="326" y="12"/>
                </a:moveTo>
                <a:cubicBezTo>
                  <a:pt x="326" y="12"/>
                  <a:pt x="326" y="12"/>
                  <a:pt x="327" y="12"/>
                </a:cubicBezTo>
                <a:cubicBezTo>
                  <a:pt x="327" y="12"/>
                  <a:pt x="327" y="12"/>
                  <a:pt x="326" y="12"/>
                </a:cubicBezTo>
                <a:close/>
                <a:moveTo>
                  <a:pt x="324" y="12"/>
                </a:moveTo>
                <a:cubicBezTo>
                  <a:pt x="325" y="12"/>
                  <a:pt x="324" y="12"/>
                  <a:pt x="324" y="12"/>
                </a:cubicBezTo>
                <a:close/>
                <a:moveTo>
                  <a:pt x="328" y="7"/>
                </a:moveTo>
                <a:cubicBezTo>
                  <a:pt x="328" y="6"/>
                  <a:pt x="328" y="7"/>
                  <a:pt x="328" y="7"/>
                </a:cubicBezTo>
                <a:close/>
                <a:moveTo>
                  <a:pt x="327" y="7"/>
                </a:moveTo>
                <a:cubicBezTo>
                  <a:pt x="326" y="7"/>
                  <a:pt x="326" y="7"/>
                  <a:pt x="326" y="7"/>
                </a:cubicBezTo>
                <a:cubicBezTo>
                  <a:pt x="326" y="7"/>
                  <a:pt x="327" y="8"/>
                  <a:pt x="327" y="8"/>
                </a:cubicBezTo>
                <a:cubicBezTo>
                  <a:pt x="327" y="7"/>
                  <a:pt x="327" y="7"/>
                  <a:pt x="327" y="7"/>
                </a:cubicBezTo>
                <a:close/>
                <a:moveTo>
                  <a:pt x="326" y="8"/>
                </a:moveTo>
                <a:cubicBezTo>
                  <a:pt x="327" y="8"/>
                  <a:pt x="326" y="8"/>
                  <a:pt x="326" y="8"/>
                </a:cubicBezTo>
                <a:close/>
                <a:moveTo>
                  <a:pt x="322" y="12"/>
                </a:moveTo>
                <a:cubicBezTo>
                  <a:pt x="321" y="12"/>
                  <a:pt x="322" y="13"/>
                  <a:pt x="322" y="12"/>
                </a:cubicBezTo>
                <a:cubicBezTo>
                  <a:pt x="322" y="12"/>
                  <a:pt x="322" y="12"/>
                  <a:pt x="322" y="12"/>
                </a:cubicBezTo>
                <a:close/>
                <a:moveTo>
                  <a:pt x="324" y="7"/>
                </a:moveTo>
                <a:cubicBezTo>
                  <a:pt x="323" y="7"/>
                  <a:pt x="323" y="6"/>
                  <a:pt x="322" y="6"/>
                </a:cubicBezTo>
                <a:cubicBezTo>
                  <a:pt x="322" y="7"/>
                  <a:pt x="324" y="8"/>
                  <a:pt x="325" y="8"/>
                </a:cubicBezTo>
                <a:cubicBezTo>
                  <a:pt x="325" y="8"/>
                  <a:pt x="325" y="7"/>
                  <a:pt x="325" y="7"/>
                </a:cubicBezTo>
                <a:cubicBezTo>
                  <a:pt x="325" y="7"/>
                  <a:pt x="324" y="7"/>
                  <a:pt x="324" y="7"/>
                </a:cubicBezTo>
                <a:close/>
                <a:moveTo>
                  <a:pt x="321" y="10"/>
                </a:moveTo>
                <a:cubicBezTo>
                  <a:pt x="321" y="10"/>
                  <a:pt x="322" y="11"/>
                  <a:pt x="321" y="10"/>
                </a:cubicBezTo>
                <a:close/>
                <a:moveTo>
                  <a:pt x="319" y="11"/>
                </a:moveTo>
                <a:cubicBezTo>
                  <a:pt x="319" y="11"/>
                  <a:pt x="320" y="11"/>
                  <a:pt x="320" y="12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20" y="11"/>
                  <a:pt x="319" y="11"/>
                  <a:pt x="319" y="11"/>
                </a:cubicBezTo>
                <a:close/>
                <a:moveTo>
                  <a:pt x="317" y="10"/>
                </a:moveTo>
                <a:cubicBezTo>
                  <a:pt x="317" y="11"/>
                  <a:pt x="318" y="11"/>
                  <a:pt x="319" y="11"/>
                </a:cubicBezTo>
                <a:cubicBezTo>
                  <a:pt x="319" y="10"/>
                  <a:pt x="318" y="10"/>
                  <a:pt x="317" y="10"/>
                </a:cubicBezTo>
                <a:close/>
                <a:moveTo>
                  <a:pt x="319" y="7"/>
                </a:moveTo>
                <a:cubicBezTo>
                  <a:pt x="320" y="8"/>
                  <a:pt x="319" y="6"/>
                  <a:pt x="319" y="7"/>
                </a:cubicBezTo>
                <a:close/>
                <a:moveTo>
                  <a:pt x="317" y="8"/>
                </a:moveTo>
                <a:cubicBezTo>
                  <a:pt x="317" y="8"/>
                  <a:pt x="318" y="8"/>
                  <a:pt x="317" y="8"/>
                </a:cubicBezTo>
                <a:close/>
                <a:moveTo>
                  <a:pt x="313" y="10"/>
                </a:moveTo>
                <a:cubicBezTo>
                  <a:pt x="312" y="11"/>
                  <a:pt x="309" y="9"/>
                  <a:pt x="308" y="10"/>
                </a:cubicBezTo>
                <a:cubicBezTo>
                  <a:pt x="308" y="11"/>
                  <a:pt x="308" y="11"/>
                  <a:pt x="308" y="11"/>
                </a:cubicBezTo>
                <a:cubicBezTo>
                  <a:pt x="309" y="11"/>
                  <a:pt x="309" y="10"/>
                  <a:pt x="310" y="10"/>
                </a:cubicBezTo>
                <a:cubicBezTo>
                  <a:pt x="310" y="11"/>
                  <a:pt x="310" y="11"/>
                  <a:pt x="310" y="12"/>
                </a:cubicBezTo>
                <a:cubicBezTo>
                  <a:pt x="311" y="10"/>
                  <a:pt x="313" y="12"/>
                  <a:pt x="314" y="11"/>
                </a:cubicBezTo>
                <a:cubicBezTo>
                  <a:pt x="314" y="11"/>
                  <a:pt x="314" y="12"/>
                  <a:pt x="315" y="11"/>
                </a:cubicBezTo>
                <a:cubicBezTo>
                  <a:pt x="315" y="11"/>
                  <a:pt x="314" y="11"/>
                  <a:pt x="313" y="10"/>
                </a:cubicBezTo>
                <a:close/>
                <a:moveTo>
                  <a:pt x="315" y="8"/>
                </a:move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5" y="8"/>
                </a:cubicBezTo>
                <a:cubicBezTo>
                  <a:pt x="315" y="8"/>
                  <a:pt x="315" y="8"/>
                  <a:pt x="316" y="8"/>
                </a:cubicBezTo>
                <a:cubicBezTo>
                  <a:pt x="315" y="8"/>
                  <a:pt x="315" y="8"/>
                  <a:pt x="315" y="8"/>
                </a:cubicBezTo>
                <a:close/>
                <a:moveTo>
                  <a:pt x="315" y="8"/>
                </a:moveTo>
                <a:cubicBezTo>
                  <a:pt x="314" y="8"/>
                  <a:pt x="315" y="9"/>
                  <a:pt x="315" y="8"/>
                </a:cubicBezTo>
                <a:close/>
                <a:moveTo>
                  <a:pt x="311" y="7"/>
                </a:moveTo>
                <a:cubicBezTo>
                  <a:pt x="311" y="7"/>
                  <a:pt x="311" y="7"/>
                  <a:pt x="311" y="7"/>
                </a:cubicBezTo>
                <a:close/>
                <a:moveTo>
                  <a:pt x="309" y="7"/>
                </a:moveTo>
                <a:cubicBezTo>
                  <a:pt x="309" y="8"/>
                  <a:pt x="309" y="8"/>
                  <a:pt x="310" y="7"/>
                </a:cubicBezTo>
                <a:cubicBezTo>
                  <a:pt x="309" y="7"/>
                  <a:pt x="309" y="7"/>
                  <a:pt x="309" y="7"/>
                </a:cubicBezTo>
                <a:close/>
                <a:moveTo>
                  <a:pt x="307" y="10"/>
                </a:moveTo>
                <a:cubicBezTo>
                  <a:pt x="307" y="10"/>
                  <a:pt x="307" y="10"/>
                  <a:pt x="307" y="10"/>
                </a:cubicBezTo>
                <a:close/>
                <a:moveTo>
                  <a:pt x="304" y="10"/>
                </a:moveTo>
                <a:cubicBezTo>
                  <a:pt x="305" y="11"/>
                  <a:pt x="306" y="11"/>
                  <a:pt x="307" y="10"/>
                </a:cubicBezTo>
                <a:cubicBezTo>
                  <a:pt x="306" y="9"/>
                  <a:pt x="305" y="10"/>
                  <a:pt x="304" y="10"/>
                </a:cubicBezTo>
                <a:close/>
                <a:moveTo>
                  <a:pt x="302" y="6"/>
                </a:moveTo>
                <a:cubicBezTo>
                  <a:pt x="301" y="7"/>
                  <a:pt x="302" y="8"/>
                  <a:pt x="302" y="7"/>
                </a:cubicBezTo>
                <a:cubicBezTo>
                  <a:pt x="302" y="7"/>
                  <a:pt x="302" y="7"/>
                  <a:pt x="302" y="6"/>
                </a:cubicBezTo>
                <a:close/>
                <a:moveTo>
                  <a:pt x="287" y="19"/>
                </a:moveTo>
                <a:cubicBezTo>
                  <a:pt x="287" y="19"/>
                  <a:pt x="288" y="20"/>
                  <a:pt x="288" y="19"/>
                </a:cubicBezTo>
                <a:cubicBezTo>
                  <a:pt x="288" y="19"/>
                  <a:pt x="288" y="19"/>
                  <a:pt x="287" y="19"/>
                </a:cubicBezTo>
                <a:close/>
                <a:moveTo>
                  <a:pt x="263" y="10"/>
                </a:moveTo>
                <a:cubicBezTo>
                  <a:pt x="263" y="10"/>
                  <a:pt x="262" y="10"/>
                  <a:pt x="262" y="10"/>
                </a:cubicBezTo>
                <a:cubicBezTo>
                  <a:pt x="262" y="10"/>
                  <a:pt x="263" y="10"/>
                  <a:pt x="263" y="10"/>
                </a:cubicBezTo>
                <a:close/>
                <a:moveTo>
                  <a:pt x="261" y="9"/>
                </a:moveTo>
                <a:cubicBezTo>
                  <a:pt x="261" y="10"/>
                  <a:pt x="260" y="9"/>
                  <a:pt x="260" y="10"/>
                </a:cubicBezTo>
                <a:cubicBezTo>
                  <a:pt x="260" y="10"/>
                  <a:pt x="261" y="10"/>
                  <a:pt x="262" y="10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10"/>
                  <a:pt x="262" y="9"/>
                  <a:pt x="261" y="9"/>
                </a:cubicBezTo>
                <a:close/>
                <a:moveTo>
                  <a:pt x="258" y="10"/>
                </a:moveTo>
                <a:cubicBezTo>
                  <a:pt x="257" y="9"/>
                  <a:pt x="259" y="10"/>
                  <a:pt x="258" y="10"/>
                </a:cubicBezTo>
                <a:close/>
                <a:moveTo>
                  <a:pt x="249" y="10"/>
                </a:move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ubicBezTo>
                  <a:pt x="249" y="10"/>
                  <a:pt x="249" y="10"/>
                  <a:pt x="249" y="10"/>
                </a:cubicBezTo>
                <a:close/>
                <a:moveTo>
                  <a:pt x="208" y="8"/>
                </a:moveTo>
                <a:cubicBezTo>
                  <a:pt x="209" y="8"/>
                  <a:pt x="208" y="9"/>
                  <a:pt x="208" y="8"/>
                </a:cubicBezTo>
                <a:close/>
                <a:moveTo>
                  <a:pt x="163" y="27"/>
                </a:moveTo>
                <a:cubicBezTo>
                  <a:pt x="162" y="27"/>
                  <a:pt x="162" y="27"/>
                  <a:pt x="162" y="28"/>
                </a:cubicBezTo>
                <a:cubicBezTo>
                  <a:pt x="162" y="28"/>
                  <a:pt x="163" y="28"/>
                  <a:pt x="164" y="28"/>
                </a:cubicBezTo>
                <a:cubicBezTo>
                  <a:pt x="163" y="28"/>
                  <a:pt x="163" y="27"/>
                  <a:pt x="163" y="27"/>
                </a:cubicBezTo>
                <a:close/>
                <a:moveTo>
                  <a:pt x="178" y="7"/>
                </a:moveTo>
                <a:cubicBezTo>
                  <a:pt x="178" y="7"/>
                  <a:pt x="179" y="8"/>
                  <a:pt x="178" y="7"/>
                </a:cubicBezTo>
                <a:close/>
                <a:moveTo>
                  <a:pt x="160" y="27"/>
                </a:moveTo>
                <a:cubicBezTo>
                  <a:pt x="160" y="27"/>
                  <a:pt x="160" y="28"/>
                  <a:pt x="161" y="28"/>
                </a:cubicBezTo>
                <a:cubicBezTo>
                  <a:pt x="161" y="28"/>
                  <a:pt x="161" y="28"/>
                  <a:pt x="161" y="27"/>
                </a:cubicBezTo>
                <a:cubicBezTo>
                  <a:pt x="161" y="27"/>
                  <a:pt x="161" y="27"/>
                  <a:pt x="160" y="27"/>
                </a:cubicBezTo>
                <a:close/>
                <a:moveTo>
                  <a:pt x="160" y="16"/>
                </a:moveTo>
                <a:cubicBezTo>
                  <a:pt x="160" y="16"/>
                  <a:pt x="160" y="16"/>
                  <a:pt x="160" y="16"/>
                </a:cubicBezTo>
                <a:cubicBezTo>
                  <a:pt x="160" y="16"/>
                  <a:pt x="160" y="16"/>
                  <a:pt x="160" y="16"/>
                </a:cubicBezTo>
                <a:close/>
                <a:moveTo>
                  <a:pt x="159" y="16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6"/>
                  <a:pt x="159" y="16"/>
                  <a:pt x="159" y="16"/>
                </a:cubicBezTo>
                <a:close/>
                <a:moveTo>
                  <a:pt x="150" y="15"/>
                </a:moveTo>
                <a:cubicBezTo>
                  <a:pt x="150" y="15"/>
                  <a:pt x="149" y="15"/>
                  <a:pt x="149" y="16"/>
                </a:cubicBezTo>
                <a:cubicBezTo>
                  <a:pt x="149" y="16"/>
                  <a:pt x="149" y="16"/>
                  <a:pt x="149" y="16"/>
                </a:cubicBezTo>
                <a:cubicBezTo>
                  <a:pt x="149" y="16"/>
                  <a:pt x="150" y="16"/>
                  <a:pt x="150" y="15"/>
                </a:cubicBezTo>
                <a:close/>
                <a:moveTo>
                  <a:pt x="147" y="14"/>
                </a:move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4"/>
                  <a:pt x="147" y="14"/>
                </a:cubicBezTo>
                <a:close/>
                <a:moveTo>
                  <a:pt x="146" y="14"/>
                </a:moveTo>
                <a:cubicBezTo>
                  <a:pt x="146" y="14"/>
                  <a:pt x="146" y="15"/>
                  <a:pt x="146" y="14"/>
                </a:cubicBezTo>
                <a:cubicBezTo>
                  <a:pt x="146" y="14"/>
                  <a:pt x="146" y="14"/>
                  <a:pt x="146" y="14"/>
                </a:cubicBezTo>
                <a:close/>
                <a:moveTo>
                  <a:pt x="134" y="25"/>
                </a:moveTo>
                <a:cubicBezTo>
                  <a:pt x="134" y="25"/>
                  <a:pt x="134" y="25"/>
                  <a:pt x="134" y="25"/>
                </a:cubicBezTo>
                <a:close/>
                <a:moveTo>
                  <a:pt x="135" y="13"/>
                </a:moveTo>
                <a:cubicBezTo>
                  <a:pt x="136" y="13"/>
                  <a:pt x="135" y="13"/>
                  <a:pt x="135" y="13"/>
                </a:cubicBezTo>
                <a:close/>
                <a:moveTo>
                  <a:pt x="134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3" y="13"/>
                  <a:pt x="133" y="13"/>
                  <a:pt x="134" y="12"/>
                </a:cubicBezTo>
                <a:close/>
                <a:moveTo>
                  <a:pt x="132" y="12"/>
                </a:moveTo>
                <a:cubicBezTo>
                  <a:pt x="132" y="12"/>
                  <a:pt x="133" y="13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21" y="23"/>
                </a:moveTo>
                <a:cubicBezTo>
                  <a:pt x="120" y="23"/>
                  <a:pt x="121" y="23"/>
                  <a:pt x="121" y="23"/>
                </a:cubicBezTo>
                <a:close/>
                <a:moveTo>
                  <a:pt x="128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8" y="12"/>
                </a:cubicBezTo>
                <a:close/>
                <a:moveTo>
                  <a:pt x="127" y="12"/>
                </a:moveTo>
                <a:cubicBezTo>
                  <a:pt x="127" y="12"/>
                  <a:pt x="128" y="12"/>
                  <a:pt x="128" y="12"/>
                </a:cubicBezTo>
                <a:cubicBezTo>
                  <a:pt x="128" y="11"/>
                  <a:pt x="127" y="11"/>
                  <a:pt x="127" y="12"/>
                </a:cubicBezTo>
                <a:close/>
                <a:moveTo>
                  <a:pt x="126" y="12"/>
                </a:moveTo>
                <a:cubicBezTo>
                  <a:pt x="126" y="12"/>
                  <a:pt x="126" y="12"/>
                  <a:pt x="126" y="12"/>
                </a:cubicBezTo>
                <a:close/>
                <a:moveTo>
                  <a:pt x="124" y="12"/>
                </a:moveTo>
                <a:cubicBezTo>
                  <a:pt x="124" y="12"/>
                  <a:pt x="124" y="12"/>
                  <a:pt x="124" y="12"/>
                </a:cubicBezTo>
                <a:cubicBezTo>
                  <a:pt x="124" y="12"/>
                  <a:pt x="125" y="12"/>
                  <a:pt x="125" y="11"/>
                </a:cubicBezTo>
                <a:cubicBezTo>
                  <a:pt x="124" y="12"/>
                  <a:pt x="124" y="12"/>
                  <a:pt x="124" y="12"/>
                </a:cubicBezTo>
                <a:close/>
                <a:moveTo>
                  <a:pt x="123" y="11"/>
                </a:moveTo>
                <a:cubicBezTo>
                  <a:pt x="123" y="11"/>
                  <a:pt x="122" y="11"/>
                  <a:pt x="122" y="12"/>
                </a:cubicBezTo>
                <a:cubicBezTo>
                  <a:pt x="123" y="12"/>
                  <a:pt x="123" y="11"/>
                  <a:pt x="123" y="11"/>
                </a:cubicBezTo>
                <a:close/>
                <a:moveTo>
                  <a:pt x="121" y="11"/>
                </a:moveTo>
                <a:cubicBezTo>
                  <a:pt x="121" y="12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19" y="10"/>
                </a:moveTo>
                <a:cubicBezTo>
                  <a:pt x="119" y="11"/>
                  <a:pt x="118" y="11"/>
                  <a:pt x="118" y="11"/>
                </a:cubicBezTo>
                <a:cubicBezTo>
                  <a:pt x="118" y="11"/>
                  <a:pt x="119" y="11"/>
                  <a:pt x="119" y="11"/>
                </a:cubicBezTo>
                <a:cubicBezTo>
                  <a:pt x="119" y="11"/>
                  <a:pt x="119" y="11"/>
                  <a:pt x="119" y="10"/>
                </a:cubicBezTo>
                <a:close/>
                <a:moveTo>
                  <a:pt x="120" y="8"/>
                </a:moveTo>
                <a:cubicBezTo>
                  <a:pt x="119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0" y="6"/>
                </a:moveTo>
                <a:cubicBezTo>
                  <a:pt x="120" y="6"/>
                  <a:pt x="120" y="7"/>
                  <a:pt x="120" y="7"/>
                </a:cubicBezTo>
                <a:cubicBezTo>
                  <a:pt x="120" y="7"/>
                  <a:pt x="120" y="7"/>
                  <a:pt x="121" y="7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6"/>
                  <a:pt x="120" y="6"/>
                  <a:pt x="120" y="6"/>
                </a:cubicBezTo>
                <a:close/>
                <a:moveTo>
                  <a:pt x="117" y="8"/>
                </a:moveTo>
                <a:cubicBezTo>
                  <a:pt x="116" y="8"/>
                  <a:pt x="116" y="8"/>
                  <a:pt x="115" y="8"/>
                </a:cubicBezTo>
                <a:cubicBezTo>
                  <a:pt x="115" y="7"/>
                  <a:pt x="115" y="7"/>
                  <a:pt x="114" y="7"/>
                </a:cubicBezTo>
                <a:cubicBezTo>
                  <a:pt x="114" y="7"/>
                  <a:pt x="114" y="8"/>
                  <a:pt x="114" y="8"/>
                </a:cubicBezTo>
                <a:cubicBezTo>
                  <a:pt x="116" y="10"/>
                  <a:pt x="117" y="8"/>
                  <a:pt x="119" y="9"/>
                </a:cubicBezTo>
                <a:cubicBezTo>
                  <a:pt x="119" y="8"/>
                  <a:pt x="119" y="7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7" y="9"/>
                  <a:pt x="117" y="7"/>
                  <a:pt x="117" y="8"/>
                </a:cubicBezTo>
                <a:cubicBezTo>
                  <a:pt x="117" y="8"/>
                  <a:pt x="117" y="8"/>
                  <a:pt x="117" y="8"/>
                </a:cubicBezTo>
                <a:close/>
                <a:moveTo>
                  <a:pt x="117" y="11"/>
                </a:moveTo>
                <a:cubicBezTo>
                  <a:pt x="117" y="11"/>
                  <a:pt x="117" y="11"/>
                  <a:pt x="117" y="11"/>
                </a:cubicBezTo>
                <a:close/>
                <a:moveTo>
                  <a:pt x="116" y="10"/>
                </a:moveTo>
                <a:cubicBezTo>
                  <a:pt x="115" y="11"/>
                  <a:pt x="116" y="11"/>
                  <a:pt x="116" y="11"/>
                </a:cubicBezTo>
                <a:cubicBezTo>
                  <a:pt x="116" y="11"/>
                  <a:pt x="116" y="10"/>
                  <a:pt x="116" y="10"/>
                </a:cubicBezTo>
                <a:close/>
                <a:moveTo>
                  <a:pt x="113" y="10"/>
                </a:move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3" y="10"/>
                  <a:pt x="113" y="10"/>
                </a:cubicBezTo>
                <a:close/>
                <a:moveTo>
                  <a:pt x="116" y="7"/>
                </a:moveTo>
                <a:cubicBezTo>
                  <a:pt x="116" y="8"/>
                  <a:pt x="116" y="8"/>
                  <a:pt x="117" y="8"/>
                </a:cubicBezTo>
                <a:cubicBezTo>
                  <a:pt x="116" y="7"/>
                  <a:pt x="116" y="7"/>
                  <a:pt x="116" y="7"/>
                </a:cubicBezTo>
                <a:close/>
                <a:moveTo>
                  <a:pt x="114" y="10"/>
                </a:moveTo>
                <a:cubicBezTo>
                  <a:pt x="114" y="10"/>
                  <a:pt x="114" y="10"/>
                  <a:pt x="114" y="10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112" y="6"/>
                </a:moveTo>
                <a:cubicBezTo>
                  <a:pt x="112" y="7"/>
                  <a:pt x="112" y="6"/>
                  <a:pt x="112" y="6"/>
                </a:cubicBezTo>
                <a:cubicBezTo>
                  <a:pt x="111" y="7"/>
                  <a:pt x="112" y="8"/>
                  <a:pt x="111" y="8"/>
                </a:cubicBezTo>
                <a:cubicBezTo>
                  <a:pt x="112" y="8"/>
                  <a:pt x="112" y="8"/>
                  <a:pt x="113" y="8"/>
                </a:cubicBezTo>
                <a:cubicBezTo>
                  <a:pt x="113" y="7"/>
                  <a:pt x="113" y="7"/>
                  <a:pt x="112" y="6"/>
                </a:cubicBezTo>
                <a:close/>
                <a:moveTo>
                  <a:pt x="110" y="10"/>
                </a:moveTo>
                <a:cubicBezTo>
                  <a:pt x="110" y="9"/>
                  <a:pt x="111" y="10"/>
                  <a:pt x="110" y="10"/>
                </a:cubicBezTo>
                <a:close/>
                <a:moveTo>
                  <a:pt x="109" y="9"/>
                </a:moveTo>
                <a:cubicBezTo>
                  <a:pt x="109" y="10"/>
                  <a:pt x="110" y="10"/>
                  <a:pt x="110" y="10"/>
                </a:cubicBezTo>
                <a:cubicBezTo>
                  <a:pt x="109" y="9"/>
                  <a:pt x="109" y="9"/>
                  <a:pt x="109" y="9"/>
                </a:cubicBezTo>
                <a:close/>
                <a:moveTo>
                  <a:pt x="110" y="6"/>
                </a:moveTo>
                <a:cubicBezTo>
                  <a:pt x="109" y="7"/>
                  <a:pt x="110" y="8"/>
                  <a:pt x="110" y="7"/>
                </a:cubicBezTo>
                <a:cubicBezTo>
                  <a:pt x="111" y="7"/>
                  <a:pt x="110" y="6"/>
                  <a:pt x="110" y="6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5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8" y="8"/>
                </a:moveTo>
                <a:cubicBezTo>
                  <a:pt x="109" y="7"/>
                  <a:pt x="109" y="7"/>
                  <a:pt x="108" y="6"/>
                </a:cubicBezTo>
                <a:cubicBezTo>
                  <a:pt x="108" y="7"/>
                  <a:pt x="108" y="6"/>
                  <a:pt x="107" y="6"/>
                </a:cubicBezTo>
                <a:cubicBezTo>
                  <a:pt x="108" y="7"/>
                  <a:pt x="108" y="8"/>
                  <a:pt x="108" y="8"/>
                </a:cubicBezTo>
                <a:close/>
                <a:moveTo>
                  <a:pt x="107" y="10"/>
                </a:moveTo>
                <a:cubicBezTo>
                  <a:pt x="106" y="9"/>
                  <a:pt x="107" y="10"/>
                  <a:pt x="107" y="10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4" y="11"/>
                </a:moveTo>
                <a:cubicBezTo>
                  <a:pt x="104" y="11"/>
                  <a:pt x="104" y="11"/>
                  <a:pt x="105" y="11"/>
                </a:cubicBezTo>
                <a:cubicBezTo>
                  <a:pt x="104" y="11"/>
                  <a:pt x="104" y="11"/>
                  <a:pt x="104" y="11"/>
                </a:cubicBezTo>
                <a:close/>
                <a:moveTo>
                  <a:pt x="107" y="7"/>
                </a:moveTo>
                <a:cubicBezTo>
                  <a:pt x="106" y="7"/>
                  <a:pt x="106" y="7"/>
                  <a:pt x="106" y="7"/>
                </a:cubicBezTo>
                <a:cubicBezTo>
                  <a:pt x="106" y="7"/>
                  <a:pt x="106" y="8"/>
                  <a:pt x="106" y="8"/>
                </a:cubicBezTo>
                <a:cubicBezTo>
                  <a:pt x="107" y="7"/>
                  <a:pt x="107" y="7"/>
                  <a:pt x="107" y="7"/>
                </a:cubicBezTo>
                <a:close/>
                <a:moveTo>
                  <a:pt x="103" y="9"/>
                </a:moveTo>
                <a:cubicBezTo>
                  <a:pt x="103" y="8"/>
                  <a:pt x="103" y="9"/>
                  <a:pt x="103" y="9"/>
                </a:cubicBezTo>
                <a:close/>
                <a:moveTo>
                  <a:pt x="101" y="10"/>
                </a:moveTo>
                <a:cubicBezTo>
                  <a:pt x="101" y="10"/>
                  <a:pt x="102" y="11"/>
                  <a:pt x="102" y="11"/>
                </a:cubicBezTo>
                <a:cubicBezTo>
                  <a:pt x="102" y="10"/>
                  <a:pt x="102" y="10"/>
                  <a:pt x="101" y="10"/>
                </a:cubicBezTo>
                <a:close/>
                <a:moveTo>
                  <a:pt x="102" y="9"/>
                </a:moveTo>
                <a:cubicBezTo>
                  <a:pt x="102" y="9"/>
                  <a:pt x="101" y="9"/>
                  <a:pt x="101" y="9"/>
                </a:cubicBezTo>
                <a:cubicBezTo>
                  <a:pt x="101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lose/>
                <a:moveTo>
                  <a:pt x="88" y="17"/>
                </a:moveTo>
                <a:cubicBezTo>
                  <a:pt x="88" y="17"/>
                  <a:pt x="88" y="17"/>
                  <a:pt x="89" y="17"/>
                </a:cubicBezTo>
                <a:cubicBezTo>
                  <a:pt x="89" y="17"/>
                  <a:pt x="88" y="16"/>
                  <a:pt x="88" y="17"/>
                </a:cubicBezTo>
                <a:close/>
                <a:moveTo>
                  <a:pt x="81" y="17"/>
                </a:moveTo>
                <a:cubicBezTo>
                  <a:pt x="82" y="18"/>
                  <a:pt x="85" y="19"/>
                  <a:pt x="87" y="18"/>
                </a:cubicBezTo>
                <a:cubicBezTo>
                  <a:pt x="85" y="16"/>
                  <a:pt x="83" y="17"/>
                  <a:pt x="81" y="17"/>
                </a:cubicBezTo>
                <a:close/>
                <a:moveTo>
                  <a:pt x="85" y="16"/>
                </a:moveTo>
                <a:cubicBezTo>
                  <a:pt x="85" y="16"/>
                  <a:pt x="86" y="17"/>
                  <a:pt x="86" y="16"/>
                </a:cubicBezTo>
                <a:cubicBezTo>
                  <a:pt x="86" y="16"/>
                  <a:pt x="85" y="16"/>
                  <a:pt x="85" y="16"/>
                </a:cubicBezTo>
                <a:close/>
                <a:moveTo>
                  <a:pt x="93" y="7"/>
                </a:moveTo>
                <a:cubicBezTo>
                  <a:pt x="92" y="6"/>
                  <a:pt x="93" y="7"/>
                  <a:pt x="93" y="7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793750" ty="-2070100" sx="100000" sy="100000" flip="none" algn="tl"/>
          </a:blip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5696" y="2781645"/>
            <a:ext cx="1349827" cy="12099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924943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特色功能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5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368</Words>
  <Application>Microsoft Office PowerPoint</Application>
  <PresentationFormat>全屏显示(4:3)</PresentationFormat>
  <Paragraphs>69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段子</dc:creator>
  <cp:lastModifiedBy>YIYU LIU</cp:lastModifiedBy>
  <cp:revision>70</cp:revision>
  <dcterms:created xsi:type="dcterms:W3CDTF">2018-01-04T10:46:39Z</dcterms:created>
  <dcterms:modified xsi:type="dcterms:W3CDTF">2018-01-08T03:33:22Z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